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7" r:id="rId3"/>
    <p:sldId id="258" r:id="rId4"/>
    <p:sldId id="261" r:id="rId5"/>
    <p:sldId id="262" r:id="rId6"/>
    <p:sldId id="268" r:id="rId7"/>
    <p:sldId id="259" r:id="rId8"/>
    <p:sldId id="263" r:id="rId9"/>
    <p:sldId id="267" r:id="rId10"/>
    <p:sldId id="264" r:id="rId11"/>
    <p:sldId id="277" r:id="rId12"/>
    <p:sldId id="280" r:id="rId13"/>
    <p:sldId id="271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B1B6E-0149-4EC6-82CC-9C82F7DBF3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CA22F-F5D2-48A0-A848-B2DC4C6DC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41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B1EA-38C3-4258-B2D3-C0C0CEB2549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5E0C-B572-4917-B029-1C4AED62F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116632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№132»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РАЗВИВАЮЩЕЙ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ПРОСТРАНСТВЕННОЙ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C:\Users\User\Desktop\IMG_5867-17-03-20-09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7284645" cy="409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IMG_20200131_16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499992" cy="2855386"/>
          </a:xfrm>
          <a:prstGeom prst="rect">
            <a:avLst/>
          </a:prstGeom>
          <a:noFill/>
        </p:spPr>
      </p:pic>
      <p:pic>
        <p:nvPicPr>
          <p:cNvPr id="1027" name="Picture 3" descr="C:\Users\User\Desktop\IMG_20200131_162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5337037" cy="2996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620688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Макет улицы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Лепбук</a:t>
            </a:r>
            <a:r>
              <a:rPr lang="ru-RU" dirty="0" smtClean="0"/>
              <a:t> ПДД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Дорожные знаки, головные уборы, жезл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Картинки по ОБЖ: опасные предметы,</a:t>
            </a:r>
          </a:p>
          <a:p>
            <a:r>
              <a:rPr lang="ru-RU" dirty="0" smtClean="0"/>
              <a:t>правила поведения при пожаре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Различные виды транспорта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Уголок безопасности</a:t>
            </a:r>
          </a:p>
        </p:txBody>
      </p:sp>
      <p:pic>
        <p:nvPicPr>
          <p:cNvPr id="7" name="Picture 3" descr="C:\Users\User\Desktop\IMG_20200131_162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4176464" cy="292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612845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Игры по формированию математических представлений</a:t>
            </a:r>
            <a:r>
              <a:rPr lang="ru-RU" sz="1400" dirty="0" smtClean="0"/>
              <a:t>: «Сколько не хватает», «Цветные счетные палочки.</a:t>
            </a:r>
            <a:r>
              <a:rPr lang="ru-RU" sz="1400" dirty="0" err="1" smtClean="0"/>
              <a:t>Кюизенер</a:t>
            </a:r>
            <a:r>
              <a:rPr lang="ru-RU" sz="1400" dirty="0" smtClean="0"/>
              <a:t>»,«Сложи </a:t>
            </a:r>
            <a:r>
              <a:rPr lang="ru-RU" sz="1400" dirty="0" err="1" smtClean="0"/>
              <a:t>узор»,«Магнитная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мозайка</a:t>
            </a:r>
            <a:r>
              <a:rPr lang="ru-RU" sz="1400" dirty="0" smtClean="0"/>
              <a:t>»,«Цвет и форма», «Часть и </a:t>
            </a:r>
            <a:r>
              <a:rPr lang="ru-RU" sz="1400" dirty="0" err="1" smtClean="0"/>
              <a:t>целое»,«Математические</a:t>
            </a:r>
            <a:r>
              <a:rPr lang="ru-RU" sz="1400" dirty="0" smtClean="0"/>
              <a:t> </a:t>
            </a:r>
            <a:r>
              <a:rPr lang="ru-RU" sz="1400" dirty="0" err="1" smtClean="0"/>
              <a:t>пазлы</a:t>
            </a:r>
            <a:r>
              <a:rPr lang="ru-RU" sz="1400" dirty="0" smtClean="0"/>
              <a:t>», «Найди бабочке свой листок», «Геометрическое лото», «Крестики-нолики», «Поймай жука в банку», «Юный математик», «Шашки», «Конструирование из счетных палочек» , наглядный материал-геометрические фигуры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Игры по ознакомлению с окружающим и развитию речи:</a:t>
            </a:r>
          </a:p>
          <a:p>
            <a:r>
              <a:rPr lang="ru-RU" sz="1400" dirty="0" smtClean="0"/>
              <a:t>«</a:t>
            </a:r>
            <a:r>
              <a:rPr lang="ru-RU" sz="1400" dirty="0" err="1" smtClean="0"/>
              <a:t>Пазлы</a:t>
            </a:r>
            <a:r>
              <a:rPr lang="ru-RU" sz="1400" dirty="0" smtClean="0"/>
              <a:t>. Профессии», «Лото. Собирай-ка», «Наблюдательность», «Времена года», «Лото-назови на какую букву», «Чей домик», «Что сначала, что </a:t>
            </a:r>
            <a:r>
              <a:rPr lang="ru-RU" sz="1400" dirty="0" err="1" smtClean="0"/>
              <a:t>потом?»,«Обобщение</a:t>
            </a:r>
            <a:r>
              <a:rPr lang="ru-RU" sz="1400" dirty="0" smtClean="0"/>
              <a:t>», «Мои первые </a:t>
            </a:r>
            <a:r>
              <a:rPr lang="ru-RU" sz="1400" dirty="0" err="1" smtClean="0"/>
              <a:t>предложения»,«Чрезвычайные</a:t>
            </a:r>
            <a:r>
              <a:rPr lang="ru-RU" sz="1400" dirty="0" smtClean="0"/>
              <a:t> ситуации в доме», «Все профессии важны», «Кто какой?»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Альбомы по лексическим темам </a:t>
            </a:r>
            <a:r>
              <a:rPr lang="ru-RU" sz="1400" dirty="0" smtClean="0"/>
              <a:t>(посуда, обувь, одежда,</a:t>
            </a:r>
          </a:p>
          <a:p>
            <a:r>
              <a:rPr lang="ru-RU" sz="1400" dirty="0" smtClean="0"/>
              <a:t>фрукты, овощи, ягоды, домашние и дикие животные, игрушки, мебель, профессии и т.д.).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Уголок развивающих игр</a:t>
            </a:r>
          </a:p>
        </p:txBody>
      </p:sp>
      <p:pic>
        <p:nvPicPr>
          <p:cNvPr id="5122" name="Picture 2" descr="C:\Users\User\Desktop\IMG_5841-16-03-20-08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851031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Уголок речевого развития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44824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Книги с произведениями детской художественной</a:t>
            </a:r>
          </a:p>
          <a:p>
            <a:r>
              <a:rPr lang="ru-RU" dirty="0" smtClean="0"/>
              <a:t>литературы: </a:t>
            </a:r>
          </a:p>
          <a:p>
            <a:r>
              <a:rPr lang="ru-RU" dirty="0" smtClean="0"/>
              <a:t>русские народные сказки,</a:t>
            </a:r>
          </a:p>
          <a:p>
            <a:r>
              <a:rPr lang="ru-RU" dirty="0" smtClean="0"/>
              <a:t>авторские сказки.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Книги :</a:t>
            </a:r>
          </a:p>
          <a:p>
            <a:r>
              <a:rPr lang="ru-RU" dirty="0" smtClean="0"/>
              <a:t>со стихами,</a:t>
            </a:r>
          </a:p>
          <a:p>
            <a:r>
              <a:rPr lang="ru-RU" dirty="0" smtClean="0"/>
              <a:t>песенками, </a:t>
            </a:r>
          </a:p>
          <a:p>
            <a:r>
              <a:rPr lang="ru-RU" dirty="0" err="1" smtClean="0"/>
              <a:t>потешками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загадками.</a:t>
            </a:r>
          </a:p>
        </p:txBody>
      </p:sp>
      <p:pic>
        <p:nvPicPr>
          <p:cNvPr id="6146" name="Picture 2" descr="C:\Users\User\Desktop\IMG_5840-16-03-20-08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85103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Уголок по ознакомлению с социальном миром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980727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Портрет президента РФ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Флаг РФ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Альбом: герб, гимн…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Книга«Дзержинск»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Настольная дидактическая игра «Наша Родина»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Храм Василия Блаженного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Игра  «Народы России и ближнего зарубежья»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Игра русской избы с мебелью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Кукла в русском национальном костюме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Альбом «Национальные костюмы» (русский, украинский, татарский,</a:t>
            </a:r>
          </a:p>
          <a:p>
            <a:r>
              <a:rPr lang="ru-RU" dirty="0" smtClean="0"/>
              <a:t>цыганский…)</a:t>
            </a:r>
          </a:p>
          <a:p>
            <a:endParaRPr lang="ru-RU" dirty="0" smtClean="0"/>
          </a:p>
        </p:txBody>
      </p:sp>
      <p:pic>
        <p:nvPicPr>
          <p:cNvPr id="7170" name="Picture 2" descr="C:\Users\User\Desktop\IMG_5839-16-03-20-08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456384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432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Уголок уединения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55679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Телефон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Подушки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Палатка</a:t>
            </a:r>
          </a:p>
        </p:txBody>
      </p:sp>
      <p:pic>
        <p:nvPicPr>
          <p:cNvPr id="6" name="Picture 1" descr="C:\Users\User\Desktop\IMG_20200131_16512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352839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User\Desktop\IMG_20200217_074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5345361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16633"/>
            <a:ext cx="51845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Раздевальная комната</a:t>
            </a:r>
          </a:p>
          <a:p>
            <a:r>
              <a:rPr lang="ru-RU" sz="1400" dirty="0" smtClean="0"/>
              <a:t>•Шкафы детские по количеству</a:t>
            </a:r>
          </a:p>
          <a:p>
            <a:r>
              <a:rPr lang="ru-RU" sz="1400" dirty="0" smtClean="0"/>
              <a:t>воспитанников</a:t>
            </a:r>
          </a:p>
          <a:p>
            <a:r>
              <a:rPr lang="ru-RU" sz="1400" dirty="0" smtClean="0"/>
              <a:t>•Информационная папка-раскладушка</a:t>
            </a:r>
          </a:p>
          <a:p>
            <a:r>
              <a:rPr lang="ru-RU" sz="1400" dirty="0" smtClean="0"/>
              <a:t>•Информационный стенд</a:t>
            </a:r>
          </a:p>
          <a:p>
            <a:r>
              <a:rPr lang="ru-RU" sz="1400" dirty="0" smtClean="0"/>
              <a:t>для родителей(2шт.)</a:t>
            </a:r>
          </a:p>
          <a:p>
            <a:r>
              <a:rPr lang="ru-RU" sz="1400" dirty="0" smtClean="0"/>
              <a:t>•Стенд для демонстрации</a:t>
            </a:r>
          </a:p>
          <a:p>
            <a:r>
              <a:rPr lang="ru-RU" sz="1400" dirty="0" smtClean="0"/>
              <a:t>творческих работ</a:t>
            </a:r>
          </a:p>
          <a:p>
            <a:r>
              <a:rPr lang="ru-RU" sz="1400" dirty="0" smtClean="0"/>
              <a:t>воспитанников</a:t>
            </a:r>
          </a:p>
          <a:p>
            <a:r>
              <a:rPr lang="ru-RU" sz="1400" dirty="0" smtClean="0"/>
              <a:t>•Индивидуальные папки для</a:t>
            </a:r>
          </a:p>
          <a:p>
            <a:r>
              <a:rPr lang="ru-RU" sz="1400" dirty="0" smtClean="0"/>
              <a:t>работ воспитанников.</a:t>
            </a:r>
          </a:p>
          <a:p>
            <a:r>
              <a:rPr lang="ru-RU" sz="1400" dirty="0" smtClean="0"/>
              <a:t>•Выносной материал для</a:t>
            </a:r>
          </a:p>
          <a:p>
            <a:r>
              <a:rPr lang="ru-RU" sz="1400" dirty="0" smtClean="0"/>
              <a:t>прогулки.</a:t>
            </a:r>
            <a:endParaRPr lang="ru-RU" sz="1400" dirty="0"/>
          </a:p>
        </p:txBody>
      </p:sp>
      <p:pic>
        <p:nvPicPr>
          <p:cNvPr id="3074" name="Picture 2" descr="C:\Users\User\Desktop\IMG_5728-15-03-20-09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2880320" cy="3816424"/>
          </a:xfrm>
          <a:prstGeom prst="rect">
            <a:avLst/>
          </a:prstGeom>
          <a:noFill/>
        </p:spPr>
      </p:pic>
      <p:pic>
        <p:nvPicPr>
          <p:cNvPr id="8193" name="Picture 1" descr="C:\Users\User\Desktop\IMG_20200217_101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924944"/>
            <a:ext cx="2915816" cy="3744416"/>
          </a:xfrm>
          <a:prstGeom prst="rect">
            <a:avLst/>
          </a:prstGeom>
          <a:noFill/>
        </p:spPr>
      </p:pic>
      <p:pic>
        <p:nvPicPr>
          <p:cNvPr id="1026" name="Picture 2" descr="C:\Users\User\Desktop\IMG_5866-17-03-20-09-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340768"/>
            <a:ext cx="2987824" cy="1677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IMG_20200131_164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32448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260648"/>
            <a:ext cx="3744416" cy="475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Мячи, обручи, </a:t>
            </a:r>
            <a:r>
              <a:rPr lang="ru-RU" sz="1400" dirty="0" err="1" smtClean="0"/>
              <a:t>скакалки,мягкий</a:t>
            </a:r>
            <a:r>
              <a:rPr lang="ru-RU" sz="1400" dirty="0" smtClean="0"/>
              <a:t> футбольный мяч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кольцеброс</a:t>
            </a:r>
            <a:r>
              <a:rPr lang="ru-RU" sz="1400" dirty="0" smtClean="0"/>
              <a:t>, дуги для </a:t>
            </a:r>
            <a:r>
              <a:rPr lang="ru-RU" sz="1400" dirty="0" err="1" smtClean="0"/>
              <a:t>пролазания</a:t>
            </a:r>
            <a:r>
              <a:rPr lang="ru-RU" sz="1400" dirty="0" smtClean="0"/>
              <a:t>, скакалка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канат, рюкзак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массажные коврики, </a:t>
            </a:r>
            <a:r>
              <a:rPr lang="ru-RU" sz="1400" dirty="0" err="1" smtClean="0"/>
              <a:t>массажеры</a:t>
            </a:r>
            <a:r>
              <a:rPr lang="ru-RU" sz="1400" dirty="0" smtClean="0"/>
              <a:t>, массажные </a:t>
            </a:r>
            <a:r>
              <a:rPr lang="ru-RU" sz="1400" dirty="0" err="1" smtClean="0"/>
              <a:t>мячи,валики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Султанчики, флажки, платочки, ленточки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мешочки с песком, гантели, палки гимнастические, клюшки хоккейные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Нетрадиционное оборудование: «сухой» </a:t>
            </a:r>
            <a:r>
              <a:rPr lang="ru-RU" sz="1400" dirty="0" err="1" smtClean="0"/>
              <a:t>массажер</a:t>
            </a:r>
            <a:r>
              <a:rPr lang="ru-RU" sz="1400" dirty="0" smtClean="0"/>
              <a:t>, настенная гимнастика для глаз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Инвентарь для подвижных игр с элементами спорта: «Футбол», «Хоккей», «Боулинг»,</a:t>
            </a:r>
          </a:p>
          <a:p>
            <a:r>
              <a:rPr lang="ru-RU" sz="1400" dirty="0" smtClean="0"/>
              <a:t>«Городки»,«Баскетбол»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Настольные игры:</a:t>
            </a:r>
          </a:p>
          <a:p>
            <a:r>
              <a:rPr lang="ru-RU" sz="1400" dirty="0" smtClean="0"/>
              <a:t>«Футбол», «Баскетбол»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Альбом «Виды спорта</a:t>
            </a:r>
            <a:r>
              <a:rPr lang="ru-RU" sz="1400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smtClean="0"/>
              <a:t>раскраски «Виды спорта»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Картотека подвижных игр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Мягкие модули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Физкультурный уголок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User\Desktop\IMG_5865-17-03-20-09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501008"/>
            <a:ext cx="1837312" cy="32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AutoShape 2" descr="https://mail.yandex.ru/message_part/IMG_20200131_145058.jpg?_uid=48975173&amp;name=IMG_20200131_145058.jpg&amp;hid=1.2&amp;ids=17169973579351781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mail.yandex.ru/message_part/IMG_20200131_145058.jpg?_uid=48975173&amp;name=IMG_20200131_145058.jpg&amp;hid=1.2&amp;ids=17169973579351781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User\Desktop\IMG_20200131_154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5797152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Уголок изобразительной деятельности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1128"/>
            <a:ext cx="99371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Материалы для рисования:</a:t>
            </a:r>
          </a:p>
          <a:p>
            <a:r>
              <a:rPr lang="ru-RU" sz="1400" dirty="0" smtClean="0"/>
              <a:t>альбомы, гуашевые краски, простые и цветные</a:t>
            </a:r>
          </a:p>
          <a:p>
            <a:r>
              <a:rPr lang="ru-RU" sz="1400" dirty="0" smtClean="0"/>
              <a:t>карандаши, мелки, фломастеры, стаканчики-</a:t>
            </a:r>
          </a:p>
          <a:p>
            <a:r>
              <a:rPr lang="ru-RU" sz="1400" dirty="0" smtClean="0"/>
              <a:t>непроливайки, кисточки, подставки для</a:t>
            </a:r>
          </a:p>
          <a:p>
            <a:r>
              <a:rPr lang="ru-RU" sz="1400" dirty="0" smtClean="0"/>
              <a:t>кисточек, бумага для рисования,</a:t>
            </a:r>
          </a:p>
          <a:p>
            <a:r>
              <a:rPr lang="ru-RU" sz="1400" dirty="0" smtClean="0"/>
              <a:t>трафареты для рисования, раскраски.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60648"/>
            <a:ext cx="29523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Мобильный уголок для рисования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магнитная доска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Мальберт</a:t>
            </a:r>
            <a:r>
              <a:rPr lang="ru-RU" sz="1600" dirty="0" smtClean="0"/>
              <a:t>(</a:t>
            </a:r>
            <a:r>
              <a:rPr lang="ru-RU" sz="1600" dirty="0" err="1" smtClean="0"/>
              <a:t>коврограф</a:t>
            </a:r>
            <a:r>
              <a:rPr lang="ru-RU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Раскраски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Матрешки, набор хохломской посуды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Альбомы 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«Дымковская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роспись», «Хохлома», «Гжель</a:t>
            </a:r>
            <a:r>
              <a:rPr lang="ru-RU" sz="1600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«Виды</a:t>
            </a:r>
            <a:r>
              <a:rPr lang="ru-RU" sz="1600" dirty="0" smtClean="0"/>
              <a:t> </a:t>
            </a:r>
            <a:r>
              <a:rPr lang="ru-RU" sz="1600" dirty="0" smtClean="0"/>
              <a:t>Росписей</a:t>
            </a:r>
            <a:r>
              <a:rPr lang="ru-RU" sz="16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Игра-пазлы</a:t>
            </a:r>
            <a:r>
              <a:rPr lang="ru-RU" sz="1600" dirty="0" smtClean="0"/>
              <a:t> «Виды росписей».</a:t>
            </a:r>
          </a:p>
          <a:p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27984" y="4869160"/>
            <a:ext cx="37621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Материалы для лепки</a:t>
            </a:r>
            <a:r>
              <a:rPr lang="ru-RU" sz="1400" b="1" dirty="0" smtClean="0">
                <a:solidFill>
                  <a:srgbClr val="FF0000"/>
                </a:solidFill>
              </a:rPr>
              <a:t>:</a:t>
            </a:r>
            <a:r>
              <a:rPr lang="ru-RU" sz="1400" dirty="0" smtClean="0"/>
              <a:t> пластилин, стеки,</a:t>
            </a:r>
          </a:p>
          <a:p>
            <a:r>
              <a:rPr lang="ru-RU" sz="1400" dirty="0" smtClean="0"/>
              <a:t>доски, салфетки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Материалы для аппликации</a:t>
            </a:r>
            <a:r>
              <a:rPr lang="ru-RU" sz="1400" dirty="0" smtClean="0"/>
              <a:t>: клей ПВА, кисти для клея, ёмкость под клей, салфетки, цветная бумага и картон, ножницы.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3789040"/>
            <a:ext cx="4863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Дидактические игры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«Народные промыслы», </a:t>
            </a:r>
          </a:p>
          <a:p>
            <a:r>
              <a:rPr lang="ru-RU" sz="1600" dirty="0" smtClean="0"/>
              <a:t>«Русские узоры»,</a:t>
            </a:r>
          </a:p>
          <a:p>
            <a:r>
              <a:rPr lang="ru-RU" sz="1600" dirty="0" smtClean="0"/>
              <a:t>«Цвет», «Сочетание цветов».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User\Desktop\IMG_20200218_12061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6264696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88224" y="404663"/>
            <a:ext cx="24482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Инструменты (Бубен,</a:t>
            </a:r>
          </a:p>
          <a:p>
            <a:r>
              <a:rPr lang="ru-RU" sz="1400" dirty="0" smtClean="0"/>
              <a:t>барабаны, маракасы,</a:t>
            </a:r>
          </a:p>
          <a:p>
            <a:r>
              <a:rPr lang="ru-RU" sz="1400" dirty="0" smtClean="0"/>
              <a:t>треугольник, трубы,</a:t>
            </a:r>
          </a:p>
          <a:p>
            <a:r>
              <a:rPr lang="ru-RU" sz="1400" dirty="0" smtClean="0"/>
              <a:t>дудочки, флейта, ложки, колокольчики, </a:t>
            </a:r>
            <a:r>
              <a:rPr lang="ru-RU" sz="1400" dirty="0" err="1" smtClean="0"/>
              <a:t>шумелки</a:t>
            </a:r>
            <a:r>
              <a:rPr lang="ru-RU" sz="14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Неозвученные</a:t>
            </a:r>
            <a:r>
              <a:rPr lang="ru-RU" sz="1400" dirty="0" smtClean="0"/>
              <a:t> инструменты:</a:t>
            </a:r>
          </a:p>
          <a:p>
            <a:r>
              <a:rPr lang="ru-RU" sz="1400" dirty="0" smtClean="0"/>
              <a:t>Гармошка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Магнитофон, портативная колонка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Портреты</a:t>
            </a:r>
          </a:p>
          <a:p>
            <a:r>
              <a:rPr lang="ru-RU" sz="1400" dirty="0" smtClean="0"/>
              <a:t>композиторов.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Дидактические</a:t>
            </a:r>
          </a:p>
          <a:p>
            <a:r>
              <a:rPr lang="ru-RU" sz="1400" dirty="0" smtClean="0"/>
              <a:t>пособия, игры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Фетровый</a:t>
            </a:r>
          </a:p>
          <a:p>
            <a:r>
              <a:rPr lang="ru-RU" sz="1400" dirty="0" smtClean="0"/>
              <a:t>настенный театр «Колобок»,</a:t>
            </a:r>
          </a:p>
          <a:p>
            <a:r>
              <a:rPr lang="ru-RU" sz="1400" dirty="0" err="1" smtClean="0"/>
              <a:t>фланелеграф</a:t>
            </a:r>
            <a:r>
              <a:rPr lang="ru-RU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Театр «Теремок», «Красная шапочка», «Волк и семеро козлят» и </a:t>
            </a:r>
            <a:r>
              <a:rPr lang="ru-RU" sz="1400" dirty="0" err="1" smtClean="0"/>
              <a:t>дригие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Пальчиковый театр»Три поросенка»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Ширма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Атрибуты для ряженья: головные уборы, </a:t>
            </a:r>
            <a:r>
              <a:rPr lang="ru-RU" sz="1400" dirty="0" err="1" smtClean="0"/>
              <a:t>юбки,маски</a:t>
            </a:r>
            <a:r>
              <a:rPr lang="ru-RU" sz="1400" dirty="0" smtClean="0"/>
              <a:t>, жилетки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Музыкально-театральный уголок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3212976"/>
            <a:ext cx="410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Комнатные растения и инвентарь по уходу за растениями.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Календарь погоды.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Календарь природы настольный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Муляжи:</a:t>
            </a:r>
          </a:p>
          <a:p>
            <a:r>
              <a:rPr lang="ru-RU" sz="1200" dirty="0" smtClean="0"/>
              <a:t>«Насекомые»,«Животные»,«Динозавры».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Макеты: «Время года»,«Животные севера», «Лес», «Кормушка с птицами»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Дидактические игры.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Наглядные пособия, альбомы:</a:t>
            </a:r>
          </a:p>
          <a:p>
            <a:r>
              <a:rPr lang="ru-RU" sz="1200" dirty="0" smtClean="0"/>
              <a:t>«Птицы», «Грибы», «Птицы»,  «Рыбы»,«Времена года», «Домашние животные»,  «Дикие животные» и другие</a:t>
            </a:r>
            <a:endParaRPr lang="ru-RU" sz="1200" dirty="0"/>
          </a:p>
        </p:txBody>
      </p:sp>
      <p:pic>
        <p:nvPicPr>
          <p:cNvPr id="1026" name="Picture 2" descr="C:\Users\User\Desktop\IMG_20200131_145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4536504" cy="2587857"/>
          </a:xfrm>
          <a:prstGeom prst="rect">
            <a:avLst/>
          </a:prstGeom>
          <a:noFill/>
        </p:spPr>
      </p:pic>
      <p:pic>
        <p:nvPicPr>
          <p:cNvPr id="1027" name="Picture 3" descr="C:\Users\User\Desktop\IMG_5732-15-03-20-09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2"/>
            <a:ext cx="4443767" cy="2495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1663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Уголок природы и экспериментирования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esktop\IMG_5730-15-03-20-09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20688"/>
            <a:ext cx="4680520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4941168"/>
            <a:ext cx="41044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Весы, микроскоп.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Природный материал(морские камни, речной песок, ракушки, семена ,кинетический песок, формочки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Ёмкости для опытов, воронки, пробирки, </a:t>
            </a:r>
            <a:r>
              <a:rPr lang="ru-RU" sz="1200" dirty="0" err="1" smtClean="0"/>
              <a:t>коктельные</a:t>
            </a:r>
            <a:r>
              <a:rPr lang="ru-RU" sz="1200" dirty="0" smtClean="0"/>
              <a:t> трубочки, ложечки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92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   Уголок </a:t>
            </a:r>
            <a:r>
              <a:rPr lang="ru-RU" sz="2800" b="1" dirty="0" smtClean="0">
                <a:solidFill>
                  <a:srgbClr val="FF0000"/>
                </a:solidFill>
              </a:rPr>
              <a:t>настрое</a:t>
            </a:r>
            <a:r>
              <a:rPr lang="ru-RU" sz="2800" b="1" dirty="0" smtClean="0">
                <a:solidFill>
                  <a:srgbClr val="FF0000"/>
                </a:solidFill>
              </a:rPr>
              <a:t>ния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IMG_5842-16-03-20-08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221660" cy="4581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134076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Лепбук</a:t>
            </a:r>
            <a:r>
              <a:rPr lang="ru-RU" sz="1600" dirty="0" smtClean="0"/>
              <a:t> «Я и моя доброта»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Игры: «Я хороший»,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«Поляна добрых дел»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Смайлики настроения, стаканчики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Кубы настроения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Мешочек смеха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Коврик примирения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Мирилки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Фигуры «Семья»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Дидактические игры</a:t>
            </a:r>
            <a:r>
              <a:rPr lang="ru-RU" sz="1600" dirty="0" smtClean="0"/>
              <a:t>, картотека</a:t>
            </a:r>
            <a:r>
              <a:rPr lang="ru-RU" sz="1600" dirty="0" smtClean="0"/>
              <a:t>, альбом на тему «Эмоции»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Зеркало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Наглядно-дидактическое пособие «Что такое «хорошо» и что </a:t>
            </a:r>
            <a:r>
              <a:rPr lang="ru-RU" sz="1600" dirty="0" smtClean="0"/>
              <a:t>такое «плохо</a:t>
            </a:r>
            <a:r>
              <a:rPr lang="ru-RU" sz="1600" dirty="0" smtClean="0"/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IMG_20200218_124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6048672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68560" y="0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       Уголок сюжетно-ролевых игр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933056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Дом </a:t>
            </a:r>
            <a:r>
              <a:rPr lang="ru-RU" sz="1400" dirty="0" err="1" smtClean="0"/>
              <a:t>Барби</a:t>
            </a:r>
            <a:r>
              <a:rPr lang="ru-RU" sz="1400" dirty="0" smtClean="0"/>
              <a:t> с набором мебели, куклами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Мини дом с набором мебели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Игровой материал к играм «Детский сад », «Семья» (пупсы, куклы с набором одежды, кроватки, ходунки, качели, столик для кормления, горшки, ванна)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Игровой материал к игре «Магазин» (касса, набор продуктов, овощи, фрукты).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Игровой материал к игре«Кухня» (плита, набор посуды, хлеб, набор нарезных продуктов).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Игровой материал к играм«Больница»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Игровой материал к игре«Парикмахерская»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IMG_20200131_162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896544" cy="2664296"/>
          </a:xfrm>
          <a:prstGeom prst="rect">
            <a:avLst/>
          </a:prstGeom>
          <a:noFill/>
        </p:spPr>
      </p:pic>
      <p:pic>
        <p:nvPicPr>
          <p:cNvPr id="24578" name="Picture 2" descr="C:\Users\User\Desktop\IMG_20200131_162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4968552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Уголок сюжетно - ролевых игр, режиссёрских игр.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Строительный уголок.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028343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Крупный и мелкий конструктор «</a:t>
            </a:r>
            <a:r>
              <a:rPr lang="ru-RU" sz="1400" dirty="0" err="1" smtClean="0"/>
              <a:t>Лего</a:t>
            </a:r>
            <a:r>
              <a:rPr lang="ru-RU" sz="14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Набор строительных инструментов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Набор солдатиков и военной техники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Деревянный набор«Город»,«Транспорт»,</a:t>
            </a:r>
          </a:p>
          <a:p>
            <a:r>
              <a:rPr lang="ru-RU" sz="1400" dirty="0" smtClean="0"/>
              <a:t>«Деревня»,«Зоопарк»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Набор машин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Трек, железная дорога, разнообразные виды дорог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Наборы конструкторов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978</Words>
  <Application>Microsoft Office PowerPoint</Application>
  <PresentationFormat>Экран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dcterms:created xsi:type="dcterms:W3CDTF">2020-02-25T16:19:49Z</dcterms:created>
  <dcterms:modified xsi:type="dcterms:W3CDTF">2020-03-18T07:42:53Z</dcterms:modified>
</cp:coreProperties>
</file>