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9" r:id="rId5"/>
    <p:sldId id="259" r:id="rId6"/>
    <p:sldId id="262" r:id="rId7"/>
    <p:sldId id="260" r:id="rId8"/>
    <p:sldId id="261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FF"/>
    <a:srgbClr val="FF66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9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4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7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3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9830-9C47-417F-8577-8F4E9B6DE0E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BD0A-1C23-40C9-956E-1806A5BB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0266" y="1247518"/>
            <a:ext cx="60785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редметно-пространственной среды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ладшей группы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897" y="186752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 «Детский сад № 132»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0"/>
          <a:stretch/>
        </p:blipFill>
        <p:spPr>
          <a:xfrm>
            <a:off x="131232" y="1543049"/>
            <a:ext cx="4631268" cy="297417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36233" y="516467"/>
            <a:ext cx="672171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развивающих </a:t>
            </a:r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гры, направленные на формирование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лементарных математических представлений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нуровки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убики из 2, 4 частей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ирамидки,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сортеры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с прищепками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836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1" y="2246612"/>
            <a:ext cx="5029200" cy="28289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26553" y="323007"/>
            <a:ext cx="527900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изобразительной  </a:t>
            </a:r>
          </a:p>
          <a:p>
            <a:pPr algn="ctr"/>
            <a:r>
              <a:rPr lang="ru-RU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рисования: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и простые карандаши,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восковые мелки, фломастеры,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банки, кисточки, трафареты,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лепки: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Пластилин, доски для лепки, стеки,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салфетки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аппликации: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Клей, кисточки, цветная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ольберт-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971" y="1689896"/>
            <a:ext cx="6087073" cy="342397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60030" y="1168400"/>
            <a:ext cx="381258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эмоциями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ирилка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семейными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отографиями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елефон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уфик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2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05" r="15814" b="-505"/>
          <a:stretch/>
        </p:blipFill>
        <p:spPr>
          <a:xfrm>
            <a:off x="123825" y="1676400"/>
            <a:ext cx="4943475" cy="331424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65957" y="919893"/>
            <a:ext cx="649825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Театрально-музыкальный уголок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представлены: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театра (пальчиковый,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крышках, на веерах, бибабо)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узыкальные инструменты (погремушки,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бубен, колокольчики, ложки)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аски и шапочки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трибуты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(юбки, косынки,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шапочки)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ширма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удиозаписи с детскими песнями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0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2" y="186638"/>
            <a:ext cx="3522133" cy="19812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/>
          <a:stretch/>
        </p:blipFill>
        <p:spPr>
          <a:xfrm>
            <a:off x="1040953" y="2413031"/>
            <a:ext cx="2508782" cy="203581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2" y="4694038"/>
            <a:ext cx="3559175" cy="2002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43792" y="1421542"/>
            <a:ext cx="786478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Раздевальная комната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и скамейки по количеству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Папка-передвижка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 для индивидуальных работ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для размещения информации о занятиях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фотоматериалов из жизни группы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творческих работ воспитанников «Наше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5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8" b="2357"/>
          <a:stretch/>
        </p:blipFill>
        <p:spPr>
          <a:xfrm>
            <a:off x="3691582" y="2531334"/>
            <a:ext cx="5060436" cy="30289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11178" y="521413"/>
            <a:ext cx="8155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настроения</a:t>
            </a:r>
            <a:endParaRPr lang="ru-RU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5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1"/>
          <a:stretch/>
        </p:blipFill>
        <p:spPr>
          <a:xfrm>
            <a:off x="501478" y="1647053"/>
            <a:ext cx="4724400" cy="29759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6828" y="647095"/>
            <a:ext cx="68736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сюжетно-ролевых игр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оснащен атрибутами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сюжетно-ролевых игр: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«Больница» (набор доктора, медицинский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халат, шапочка, ростомер, кушетка)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 (муляжи фруктов 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вощей, продуктов питания, тележка,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орзинки)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 (фен, расчески,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украшения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д.)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дом» (посуда, контейнеры, столовые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риборы, сушилка для белья,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гладильная доска и т.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8404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4545" b="6397"/>
          <a:stretch/>
        </p:blipFill>
        <p:spPr>
          <a:xfrm>
            <a:off x="171450" y="1238251"/>
            <a:ext cx="5556019" cy="330743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128552" y="727671"/>
            <a:ext cx="568809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сюжетно-ролевых игр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представлены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(деревянные,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ластмассовые)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елезная дорога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ашины, спецтехника,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трибуты и многофункциональная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 для игр «Пожарные»,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«Полицейский»,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«Автомастерская», «Строитель»,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 дороги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5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/>
          <a:stretch/>
        </p:blipFill>
        <p:spPr>
          <a:xfrm>
            <a:off x="171450" y="1400175"/>
            <a:ext cx="5124450" cy="38240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3696" y="1989519"/>
            <a:ext cx="56825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орога с разметкой без перекрестка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орожные знаки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ветофор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игры по безопасности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4" y="599837"/>
            <a:ext cx="3859102" cy="548687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7524" y="599837"/>
            <a:ext cx="5745034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Физкультурный  уголок</a:t>
            </a:r>
            <a:endParaRPr 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оснащен: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трибутами для подвижных игр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ассажными ковриками и дорожкой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ячами разного диаметра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гимнастическим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имнастическими палками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ултанчиками, флажками, лентами,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гантелями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 для развития моторики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дугами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ешочками для метания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4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r="7955"/>
          <a:stretch/>
        </p:blipFill>
        <p:spPr>
          <a:xfrm>
            <a:off x="104774" y="1495425"/>
            <a:ext cx="5114797" cy="31813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35723" y="374073"/>
            <a:ext cx="691593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 и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экспериментирования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омнатные растения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нвентарь для ухода за растениями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(лейки, палочки для рыхления,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опрыскиватели, тряпочки, фартук)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алендарь времен года и частей суток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игры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 «Времена года», «Насекомые»,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«Дикие животные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кубики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 «Рыбалка»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для экспериментирования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020" r="6439"/>
          <a:stretch/>
        </p:blipFill>
        <p:spPr>
          <a:xfrm>
            <a:off x="123825" y="1447800"/>
            <a:ext cx="6029325" cy="386461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38888" y="324197"/>
            <a:ext cx="584512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</a:t>
            </a:r>
            <a:endParaRPr 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с художественной литературой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«Одежда», «Посуда» и т. д.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ортреты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писателей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 чего сделано?»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31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489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dcterms:created xsi:type="dcterms:W3CDTF">2019-10-21T18:57:38Z</dcterms:created>
  <dcterms:modified xsi:type="dcterms:W3CDTF">2019-10-31T18:39:48Z</dcterms:modified>
</cp:coreProperties>
</file>