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9" r:id="rId9"/>
    <p:sldId id="264" r:id="rId10"/>
    <p:sldId id="265" r:id="rId11"/>
    <p:sldId id="268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35CAA6E-8A5C-42D5-8175-C838755C665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DDA7DF7-4D82-4206-B0D8-6D00EC16BE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AA6E-8A5C-42D5-8175-C838755C665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A7DF7-4D82-4206-B0D8-6D00EC16BE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AA6E-8A5C-42D5-8175-C838755C665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A7DF7-4D82-4206-B0D8-6D00EC16BE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35CAA6E-8A5C-42D5-8175-C838755C665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DDA7DF7-4D82-4206-B0D8-6D00EC16BE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35CAA6E-8A5C-42D5-8175-C838755C665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DDA7DF7-4D82-4206-B0D8-6D00EC16BE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AA6E-8A5C-42D5-8175-C838755C665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A7DF7-4D82-4206-B0D8-6D00EC16BE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AA6E-8A5C-42D5-8175-C838755C665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A7DF7-4D82-4206-B0D8-6D00EC16BE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35CAA6E-8A5C-42D5-8175-C838755C665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DDA7DF7-4D82-4206-B0D8-6D00EC16BE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AA6E-8A5C-42D5-8175-C838755C665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A7DF7-4D82-4206-B0D8-6D00EC16BE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35CAA6E-8A5C-42D5-8175-C838755C665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DDA7DF7-4D82-4206-B0D8-6D00EC16BE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35CAA6E-8A5C-42D5-8175-C838755C665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DDA7DF7-4D82-4206-B0D8-6D00EC16BE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35CAA6E-8A5C-42D5-8175-C838755C665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DDA7DF7-4D82-4206-B0D8-6D00EC16BE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548680"/>
            <a:ext cx="6172200" cy="25922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300" dirty="0" smtClean="0">
                <a:solidFill>
                  <a:schemeClr val="tx1"/>
                </a:solidFill>
              </a:rPr>
              <a:t>Муниципальное бюджетное  </a:t>
            </a:r>
            <a:r>
              <a:rPr lang="ru-RU" sz="1300" smtClean="0">
                <a:solidFill>
                  <a:schemeClr val="tx1"/>
                </a:solidFill>
              </a:rPr>
              <a:t>дошкольное                                     образовательное учреждение                                                                                                            «Детский </a:t>
            </a:r>
            <a:r>
              <a:rPr lang="ru-RU" sz="1300" dirty="0" smtClean="0">
                <a:solidFill>
                  <a:schemeClr val="tx1"/>
                </a:solidFill>
              </a:rPr>
              <a:t>сад №132</a:t>
            </a:r>
            <a:r>
              <a:rPr lang="ru-RU" sz="1300" smtClean="0">
                <a:solidFill>
                  <a:schemeClr val="tx1"/>
                </a:solidFill>
              </a:rPr>
              <a:t>»                                                                       </a:t>
            </a:r>
            <a:r>
              <a:rPr lang="ru-RU" sz="2400" smtClean="0">
                <a:solidFill>
                  <a:srgbClr val="FF0000"/>
                </a:solidFill>
              </a:rPr>
              <a:t>Презентация </a:t>
            </a:r>
            <a:r>
              <a:rPr lang="ru-RU" sz="2400" dirty="0" smtClean="0">
                <a:solidFill>
                  <a:srgbClr val="FF0000"/>
                </a:solidFill>
              </a:rPr>
              <a:t>развивающей  </a:t>
            </a:r>
            <a:r>
              <a:rPr lang="ru-RU" sz="2400" dirty="0" smtClean="0">
                <a:solidFill>
                  <a:srgbClr val="FF0000"/>
                </a:solidFill>
              </a:rPr>
              <a:t>        предметно </a:t>
            </a:r>
            <a:r>
              <a:rPr lang="ru-RU" sz="2400" dirty="0" smtClean="0">
                <a:solidFill>
                  <a:srgbClr val="FF0000"/>
                </a:solidFill>
              </a:rPr>
              <a:t>– пространственной среды  </a:t>
            </a:r>
            <a:r>
              <a:rPr lang="ru-RU" sz="2400" dirty="0" smtClean="0">
                <a:solidFill>
                  <a:srgbClr val="FF0000"/>
                </a:solidFill>
              </a:rPr>
              <a:t>                                      </a:t>
            </a:r>
            <a:r>
              <a:rPr lang="ru-RU" sz="2400" dirty="0" smtClean="0">
                <a:solidFill>
                  <a:srgbClr val="0000CC"/>
                </a:solidFill>
              </a:rPr>
              <a:t>подготовительная </a:t>
            </a:r>
            <a:r>
              <a:rPr lang="ru-RU" sz="2400" dirty="0" smtClean="0">
                <a:solidFill>
                  <a:srgbClr val="0000CC"/>
                </a:solidFill>
              </a:rPr>
              <a:t>к школе </a:t>
            </a:r>
            <a:r>
              <a:rPr lang="ru-RU" sz="2400" dirty="0" smtClean="0">
                <a:solidFill>
                  <a:srgbClr val="0000CC"/>
                </a:solidFill>
              </a:rPr>
              <a:t>группа </a:t>
            </a:r>
            <a:r>
              <a:rPr lang="ru-RU" sz="2400" dirty="0" smtClean="0">
                <a:solidFill>
                  <a:srgbClr val="0000CC"/>
                </a:solidFill>
              </a:rPr>
              <a:t>«РАДУГА».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дмин\Desktop\Новая папка\20191122_1716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356992"/>
            <a:ext cx="5328592" cy="29973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3569" y="3218681"/>
            <a:ext cx="6323032" cy="434310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444208" y="274320"/>
            <a:ext cx="2448272" cy="6395040"/>
          </a:xfrm>
        </p:spPr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-</a:t>
            </a:r>
            <a:r>
              <a:rPr lang="ru-RU" sz="1400" b="1" dirty="0" smtClean="0"/>
              <a:t>Макет дороги «Перекрёсток – кольцо» с набором машин и дорожных знаков.</a:t>
            </a:r>
          </a:p>
          <a:p>
            <a:pPr>
              <a:buFontTx/>
              <a:buChar char="-"/>
            </a:pPr>
            <a:r>
              <a:rPr lang="ru-RU" sz="1400" b="1" dirty="0" smtClean="0"/>
              <a:t>- Парковка с набором машин.</a:t>
            </a:r>
          </a:p>
          <a:p>
            <a:pPr>
              <a:buFontTx/>
              <a:buChar char="-"/>
            </a:pPr>
            <a:r>
              <a:rPr lang="ru-RU" sz="1400" b="1" dirty="0" smtClean="0"/>
              <a:t>- Железная дорога, железная дорога </a:t>
            </a:r>
            <a:r>
              <a:rPr lang="en-US" sz="1400" b="1" dirty="0" smtClean="0"/>
              <a:t>IKEA</a:t>
            </a:r>
            <a:r>
              <a:rPr lang="ru-RU" sz="1400" b="1" dirty="0" smtClean="0"/>
              <a:t>, гибкий трек.</a:t>
            </a:r>
          </a:p>
          <a:p>
            <a:pPr>
              <a:buFontTx/>
              <a:buChar char="-"/>
            </a:pPr>
            <a:r>
              <a:rPr lang="ru-RU" sz="1400" b="1" dirty="0" smtClean="0"/>
              <a:t>- Спецтехника, рули.</a:t>
            </a:r>
          </a:p>
          <a:p>
            <a:pPr>
              <a:buFontTx/>
              <a:buChar char="-"/>
            </a:pPr>
            <a:r>
              <a:rPr lang="ru-RU" sz="1400" b="1" dirty="0" smtClean="0"/>
              <a:t>- Коврики «Дорога».</a:t>
            </a:r>
          </a:p>
          <a:p>
            <a:pPr>
              <a:buFontTx/>
              <a:buChar char="-"/>
            </a:pPr>
            <a:r>
              <a:rPr lang="ru-RU" sz="1400" b="1" dirty="0" smtClean="0"/>
              <a:t>Набор «Дорожные знаки».</a:t>
            </a:r>
            <a:endParaRPr lang="ru-RU" sz="1400" b="1" dirty="0"/>
          </a:p>
        </p:txBody>
      </p:sp>
      <p:pic>
        <p:nvPicPr>
          <p:cNvPr id="9218" name="Picture 2" descr="C:\Users\Админ\Desktop\Новая папка\20191115_164651-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29888"/>
            <a:ext cx="5638800" cy="34172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75656" y="692696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Уголок безопасности.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516216" y="274320"/>
            <a:ext cx="1823112" cy="4983480"/>
          </a:xfrm>
        </p:spPr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-</a:t>
            </a:r>
            <a:r>
              <a:rPr lang="ru-RU" sz="1400" b="1" dirty="0" smtClean="0"/>
              <a:t>Подушка.</a:t>
            </a:r>
          </a:p>
          <a:p>
            <a:pPr>
              <a:buFontTx/>
              <a:buChar char="-"/>
            </a:pPr>
            <a:r>
              <a:rPr lang="ru-RU" sz="1400" b="1" dirty="0" smtClean="0"/>
              <a:t>-  Макси раскраска.</a:t>
            </a:r>
          </a:p>
          <a:p>
            <a:pPr>
              <a:buFontTx/>
              <a:buChar char="-"/>
            </a:pPr>
            <a:r>
              <a:rPr lang="ru-RU" sz="1400" b="1" dirty="0" smtClean="0"/>
              <a:t>- Игрушки «Анти стресс».</a:t>
            </a:r>
          </a:p>
          <a:p>
            <a:pPr>
              <a:buFontTx/>
              <a:buChar char="-"/>
            </a:pPr>
            <a:r>
              <a:rPr lang="ru-RU" sz="1400" b="1" dirty="0" smtClean="0"/>
              <a:t>- Фото альбом «Моя семья».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4098" name="Picture 2" descr="C:\Users\Админ\Desktop\Новая папка\20191122_17112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08763"/>
            <a:ext cx="2853316" cy="5072565"/>
          </a:xfrm>
          <a:prstGeom prst="rect">
            <a:avLst/>
          </a:prstGeom>
          <a:noFill/>
        </p:spPr>
      </p:pic>
      <p:pic>
        <p:nvPicPr>
          <p:cNvPr id="4099" name="Picture 3" descr="C:\Users\Админ\Desktop\Новая папка\20191122_1709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268760"/>
            <a:ext cx="2875820" cy="51125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75656" y="692696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Уголок уединения.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444208" y="274320"/>
            <a:ext cx="2376264" cy="6323032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ru-RU" dirty="0" smtClean="0"/>
              <a:t>-</a:t>
            </a:r>
            <a:r>
              <a:rPr lang="ru-RU" b="1" dirty="0" smtClean="0"/>
              <a:t>Дом </a:t>
            </a:r>
            <a:r>
              <a:rPr lang="ru-RU" b="1" dirty="0" err="1" smtClean="0"/>
              <a:t>Барби</a:t>
            </a:r>
            <a:r>
              <a:rPr lang="ru-RU" b="1" dirty="0" smtClean="0"/>
              <a:t> с набором мебели.</a:t>
            </a:r>
          </a:p>
          <a:p>
            <a:pPr>
              <a:buFontTx/>
              <a:buChar char="-"/>
            </a:pPr>
            <a:r>
              <a:rPr lang="ru-RU" b="1" dirty="0" smtClean="0"/>
              <a:t>- Мини дом с набором мебели.</a:t>
            </a:r>
          </a:p>
          <a:p>
            <a:pPr>
              <a:buFontTx/>
              <a:buChar char="-"/>
            </a:pPr>
            <a:r>
              <a:rPr lang="ru-RU" b="1" dirty="0" smtClean="0"/>
              <a:t>- Игровой материал к играм «Детский сад – ясли», «Семья» (пупсы, куклы с набором одежды, кроватки, ходунки, манеж, качели, качалки, столик для кормления, горшки, ванна,  пылесос, автомобиль, карета)</a:t>
            </a:r>
          </a:p>
          <a:p>
            <a:pPr>
              <a:buFontTx/>
              <a:buChar char="-"/>
            </a:pPr>
            <a:r>
              <a:rPr lang="ru-RU" b="1" dirty="0" smtClean="0"/>
              <a:t>- Игровой материал к игре «Магазин» (касса, весы, набор продуктов, овощи, фрукты, продуктовая тележка).</a:t>
            </a:r>
          </a:p>
          <a:p>
            <a:pPr>
              <a:buFontTx/>
              <a:buChar char="-"/>
            </a:pPr>
            <a:r>
              <a:rPr lang="ru-RU" b="1" dirty="0" smtClean="0"/>
              <a:t>- Игровой материал к игре «Кухня» (плита, набор посуды, хлеб, набор нарезных продуктов).</a:t>
            </a:r>
          </a:p>
          <a:p>
            <a:pPr>
              <a:buFontTx/>
              <a:buChar char="-"/>
            </a:pPr>
            <a:r>
              <a:rPr lang="ru-RU" b="1" dirty="0" smtClean="0"/>
              <a:t>- Игровой материал к играм «Больница».</a:t>
            </a:r>
          </a:p>
          <a:p>
            <a:pPr>
              <a:buFontTx/>
              <a:buChar char="-"/>
            </a:pPr>
            <a:r>
              <a:rPr lang="ru-RU" b="1" dirty="0" smtClean="0"/>
              <a:t>- Игровой материал к игре «Парикмахерская»; игра «Сестрички  - косички».</a:t>
            </a:r>
          </a:p>
          <a:p>
            <a:pPr>
              <a:buFontTx/>
              <a:buChar char="-"/>
            </a:pPr>
            <a:r>
              <a:rPr lang="ru-RU" b="1" dirty="0" smtClean="0"/>
              <a:t>- Фетровый домик «Моя квартира».</a:t>
            </a:r>
          </a:p>
          <a:p>
            <a:pPr>
              <a:buFontTx/>
              <a:buChar char="-"/>
            </a:pPr>
            <a:r>
              <a:rPr lang="ru-RU" b="1" dirty="0" smtClean="0"/>
              <a:t>- Игровой материал к игре «Школа» (ученику, парты, доска».</a:t>
            </a:r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10242" name="Picture 2" descr="C:\Users\Админ\Desktop\Новая папка\20191115_165800-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4447171" cy="2808312"/>
          </a:xfrm>
          <a:prstGeom prst="rect">
            <a:avLst/>
          </a:prstGeom>
          <a:noFill/>
        </p:spPr>
      </p:pic>
      <p:pic>
        <p:nvPicPr>
          <p:cNvPr id="10243" name="Picture 3" descr="C:\Users\Админ\Desktop\Новая папка\20191115_165823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717032"/>
            <a:ext cx="4584469" cy="296128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99592" y="332656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Уголок сюжетно </a:t>
            </a:r>
            <a:r>
              <a:rPr lang="ru-RU" sz="2000" b="1" dirty="0" smtClean="0"/>
              <a:t>– ролевых, режиссёрских </a:t>
            </a:r>
            <a:r>
              <a:rPr lang="ru-RU" sz="2000" b="1" dirty="0" smtClean="0"/>
              <a:t>игр.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72200" y="274320"/>
            <a:ext cx="2520280" cy="6583680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1400" dirty="0" smtClean="0"/>
              <a:t>- </a:t>
            </a:r>
            <a:r>
              <a:rPr lang="ru-RU" sz="1400" b="1" dirty="0" smtClean="0"/>
              <a:t>Мягкий модуль.</a:t>
            </a:r>
          </a:p>
          <a:p>
            <a:pPr>
              <a:buFontTx/>
              <a:buChar char="-"/>
            </a:pPr>
            <a:r>
              <a:rPr lang="ru-RU" sz="1400" b="1" dirty="0" smtClean="0"/>
              <a:t>- Крупный и мелкий конструктор «</a:t>
            </a:r>
            <a:r>
              <a:rPr lang="ru-RU" sz="1400" b="1" dirty="0" err="1" smtClean="0"/>
              <a:t>Лего</a:t>
            </a:r>
            <a:r>
              <a:rPr lang="ru-RU" sz="1400" b="1" dirty="0" smtClean="0"/>
              <a:t>».</a:t>
            </a:r>
          </a:p>
          <a:p>
            <a:pPr>
              <a:buFontTx/>
              <a:buChar char="-"/>
            </a:pPr>
            <a:r>
              <a:rPr lang="ru-RU" sz="1400" b="1" dirty="0" smtClean="0"/>
              <a:t>- Набор строительных инструментов.</a:t>
            </a:r>
          </a:p>
          <a:p>
            <a:pPr>
              <a:buFontTx/>
              <a:buChar char="-"/>
            </a:pPr>
            <a:r>
              <a:rPr lang="ru-RU" sz="1400" b="1" dirty="0" smtClean="0"/>
              <a:t>- Набор солдатиков и военной техники.</a:t>
            </a:r>
          </a:p>
          <a:p>
            <a:pPr>
              <a:buFontTx/>
              <a:buChar char="-"/>
            </a:pPr>
            <a:r>
              <a:rPr lang="ru-RU" sz="1400" b="1" dirty="0" smtClean="0"/>
              <a:t>- Деревянный набор «Город», «Транспорт», «Деревня», «Зоопарк».</a:t>
            </a:r>
          </a:p>
          <a:p>
            <a:pPr>
              <a:buFontTx/>
              <a:buChar char="-"/>
            </a:pPr>
            <a:r>
              <a:rPr lang="ru-RU" sz="1400" b="1" dirty="0" smtClean="0"/>
              <a:t>- Сюжетная ширма.</a:t>
            </a:r>
          </a:p>
          <a:p>
            <a:pPr>
              <a:buFontTx/>
              <a:buChar char="-"/>
            </a:pPr>
            <a:r>
              <a:rPr lang="ru-RU" sz="1400" b="1" dirty="0" smtClean="0"/>
              <a:t>- Набор машин.</a:t>
            </a:r>
          </a:p>
          <a:p>
            <a:pPr>
              <a:buFontTx/>
              <a:buChar char="-"/>
            </a:pPr>
            <a:r>
              <a:rPr lang="ru-RU" sz="1400" b="1" dirty="0" smtClean="0"/>
              <a:t>- Набор – конструктор «Ферма».</a:t>
            </a:r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11266" name="Picture 2" descr="C:\Users\Админ\Desktop\Новая папка\20191118_170152-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4491187" cy="2952328"/>
          </a:xfrm>
          <a:prstGeom prst="rect">
            <a:avLst/>
          </a:prstGeom>
          <a:noFill/>
        </p:spPr>
      </p:pic>
      <p:pic>
        <p:nvPicPr>
          <p:cNvPr id="11267" name="Picture 3" descr="C:\Users\Админ\Desktop\Новая папка\20191115_164651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077072"/>
            <a:ext cx="4029116" cy="24417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2" y="188641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Уголок сюжетно - ролевых </a:t>
            </a:r>
            <a:r>
              <a:rPr lang="ru-RU" b="1" dirty="0" smtClean="0"/>
              <a:t>игр, режиссёрских игр.                                       </a:t>
            </a:r>
            <a:r>
              <a:rPr lang="ru-RU" b="1" dirty="0" smtClean="0"/>
              <a:t>Строительный уголок.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3569" y="3218681"/>
            <a:ext cx="6251024" cy="362302"/>
          </a:xfrm>
        </p:spPr>
        <p:txBody>
          <a:bodyPr>
            <a:noAutofit/>
          </a:bodyPr>
          <a:lstStyle/>
          <a:p>
            <a:pPr algn="ctr"/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516216" y="274320"/>
            <a:ext cx="2160240" cy="632303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1600" b="1" dirty="0" smtClean="0"/>
              <a:t>Информационный стенд для родителей.</a:t>
            </a:r>
          </a:p>
          <a:p>
            <a:pPr>
              <a:buFontTx/>
              <a:buChar char="-"/>
            </a:pPr>
            <a:r>
              <a:rPr lang="ru-RU" sz="1600" b="1" dirty="0" smtClean="0"/>
              <a:t>- Стенд «Наше творчество».</a:t>
            </a:r>
          </a:p>
          <a:p>
            <a:pPr>
              <a:buFontTx/>
              <a:buChar char="-"/>
            </a:pPr>
            <a:r>
              <a:rPr lang="ru-RU" sz="1600" b="1" dirty="0" smtClean="0"/>
              <a:t>- Индивидуальные шкафчики для раздевания.</a:t>
            </a:r>
          </a:p>
          <a:p>
            <a:pPr>
              <a:buFontTx/>
              <a:buChar char="-"/>
            </a:pPr>
            <a:r>
              <a:rPr lang="ru-RU" sz="1600" b="1" dirty="0" smtClean="0"/>
              <a:t>- Индивидуальные папки для творческих работ детей.</a:t>
            </a:r>
          </a:p>
          <a:p>
            <a:pPr>
              <a:buFontTx/>
              <a:buChar char="-"/>
            </a:pPr>
            <a:r>
              <a:rPr lang="ru-RU" sz="1600" b="1" dirty="0" smtClean="0"/>
              <a:t>- Скамейки, диванчик.</a:t>
            </a:r>
            <a:endParaRPr lang="ru-RU" sz="1600" b="1" dirty="0"/>
          </a:p>
        </p:txBody>
      </p:sp>
      <p:pic>
        <p:nvPicPr>
          <p:cNvPr id="1026" name="Picture 2" descr="C:\Users\Админ\Desktop\Новая папка\20191114_170812-1-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3658858" cy="1872208"/>
          </a:xfrm>
          <a:prstGeom prst="rect">
            <a:avLst/>
          </a:prstGeom>
          <a:noFill/>
        </p:spPr>
      </p:pic>
      <p:pic>
        <p:nvPicPr>
          <p:cNvPr id="2050" name="Picture 2" descr="C:\Users\Админ\Desktop\Новая папка\20191121_1722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293096"/>
            <a:ext cx="3816424" cy="2146739"/>
          </a:xfrm>
          <a:prstGeom prst="rect">
            <a:avLst/>
          </a:prstGeom>
          <a:noFill/>
        </p:spPr>
      </p:pic>
      <p:pic>
        <p:nvPicPr>
          <p:cNvPr id="1027" name="Picture 3" descr="C:\Users\Админ\Desktop\Новая папка\20191114_170901-1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212976"/>
            <a:ext cx="3888432" cy="171266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75656" y="692696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Раздевальная комната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444208" y="274320"/>
            <a:ext cx="2304256" cy="6395040"/>
          </a:xfrm>
        </p:spPr>
        <p:txBody>
          <a:bodyPr>
            <a:normAutofit/>
          </a:bodyPr>
          <a:lstStyle/>
          <a:p>
            <a:r>
              <a:rPr lang="ru-RU" dirty="0" smtClean="0"/>
              <a:t>- </a:t>
            </a:r>
            <a:r>
              <a:rPr lang="ru-RU" b="1" dirty="0" smtClean="0"/>
              <a:t> Инвентарь для подвижных игр с элементами спорта «Хоккей»,  «Боулинг», «Городки», «Бейсбол», «Гольф», «Настольный теннис», «Баскетбол».</a:t>
            </a:r>
          </a:p>
          <a:p>
            <a:pPr>
              <a:buFontTx/>
              <a:buChar char="-"/>
            </a:pPr>
            <a:r>
              <a:rPr lang="ru-RU" b="1" dirty="0" smtClean="0"/>
              <a:t>-Мячи, обручи, </a:t>
            </a:r>
            <a:r>
              <a:rPr lang="ru-RU" b="1" dirty="0" err="1" smtClean="0"/>
              <a:t>кольцеброс</a:t>
            </a:r>
            <a:r>
              <a:rPr lang="ru-RU" b="1" dirty="0" smtClean="0"/>
              <a:t>, дуги для </a:t>
            </a:r>
            <a:r>
              <a:rPr lang="ru-RU" b="1" dirty="0" err="1" smtClean="0"/>
              <a:t>пролазания</a:t>
            </a:r>
            <a:r>
              <a:rPr lang="ru-RU" b="1" dirty="0" smtClean="0"/>
              <a:t>, скакалка, </a:t>
            </a:r>
            <a:r>
              <a:rPr lang="ru-RU" b="1" dirty="0" err="1" smtClean="0"/>
              <a:t>резиночка</a:t>
            </a:r>
            <a:r>
              <a:rPr lang="ru-RU" b="1" dirty="0" smtClean="0"/>
              <a:t>, лук и стрелы, канат, массажные коврики.</a:t>
            </a:r>
          </a:p>
          <a:p>
            <a:pPr>
              <a:buFontTx/>
              <a:buChar char="-"/>
            </a:pPr>
            <a:r>
              <a:rPr lang="ru-RU" b="1" dirty="0" smtClean="0"/>
              <a:t>-Султанчики, флажки, платочки, </a:t>
            </a:r>
            <a:r>
              <a:rPr lang="ru-RU" b="1" dirty="0" err="1" smtClean="0"/>
              <a:t>инвнтарь</a:t>
            </a:r>
            <a:r>
              <a:rPr lang="ru-RU" b="1" dirty="0" smtClean="0"/>
              <a:t> для развития координации, рюкзаки с мешочками с песком, гантели, вертушки, ленточки, нетрадиционное оборудование.</a:t>
            </a:r>
          </a:p>
          <a:p>
            <a:pPr>
              <a:buFontTx/>
              <a:buChar char="-"/>
            </a:pPr>
            <a:r>
              <a:rPr lang="ru-RU" b="1" dirty="0" smtClean="0"/>
              <a:t>- Настольные  игры «Хоккей, «Баскетбол», «</a:t>
            </a:r>
            <a:r>
              <a:rPr lang="ru-RU" b="1" dirty="0" err="1" smtClean="0"/>
              <a:t>Аэро</a:t>
            </a:r>
            <a:r>
              <a:rPr lang="ru-RU" b="1" dirty="0" smtClean="0"/>
              <a:t> хоккей», «Морской бой».</a:t>
            </a:r>
          </a:p>
          <a:p>
            <a:pPr>
              <a:buFontTx/>
              <a:buChar char="-"/>
            </a:pPr>
            <a:r>
              <a:rPr lang="ru-RU" b="1" dirty="0" smtClean="0"/>
              <a:t>- Альбом «Виды спорта».</a:t>
            </a:r>
          </a:p>
          <a:p>
            <a:pPr>
              <a:buFontTx/>
              <a:buChar char="-"/>
            </a:pPr>
            <a:r>
              <a:rPr lang="ru-RU" b="1" dirty="0" smtClean="0"/>
              <a:t>- Картотека  подвижных игр.</a:t>
            </a:r>
          </a:p>
          <a:p>
            <a:endParaRPr lang="ru-RU" b="1" dirty="0"/>
          </a:p>
        </p:txBody>
      </p:sp>
      <p:pic>
        <p:nvPicPr>
          <p:cNvPr id="2050" name="Picture 2" descr="C:\Users\Админ\Desktop\Новая папка\20191114_163648-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5563344" cy="574212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47664" y="476672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Физкультурный уголок.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17565" y="3254685"/>
            <a:ext cx="6323032" cy="362302"/>
          </a:xfrm>
        </p:spPr>
        <p:txBody>
          <a:bodyPr>
            <a:normAutofit fontScale="90000"/>
          </a:bodyPr>
          <a:lstStyle/>
          <a:p>
            <a:pPr algn="ctr"/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72200" y="260648"/>
            <a:ext cx="2376264" cy="6597352"/>
          </a:xfrm>
        </p:spPr>
        <p:txBody>
          <a:bodyPr/>
          <a:lstStyle/>
          <a:p>
            <a:pPr>
              <a:buFontTx/>
              <a:buChar char="-"/>
            </a:pPr>
            <a:r>
              <a:rPr lang="ru-RU" b="1" dirty="0" smtClean="0"/>
              <a:t>Комнатные растения и инвентарь по уходу за растениями.</a:t>
            </a:r>
          </a:p>
          <a:p>
            <a:pPr>
              <a:buFontTx/>
              <a:buChar char="-"/>
            </a:pPr>
            <a:r>
              <a:rPr lang="ru-RU" b="1" dirty="0" smtClean="0"/>
              <a:t>- Календарь погоды.</a:t>
            </a:r>
          </a:p>
          <a:p>
            <a:pPr>
              <a:buFontTx/>
              <a:buChar char="-"/>
            </a:pPr>
            <a:r>
              <a:rPr lang="ru-RU" b="1" dirty="0" smtClean="0"/>
              <a:t>- Календарь природы с демонстрационной куклой с сезонной одеждой.</a:t>
            </a:r>
          </a:p>
          <a:p>
            <a:pPr>
              <a:buFontTx/>
              <a:buChar char="-"/>
            </a:pPr>
            <a:r>
              <a:rPr lang="ru-RU" b="1" dirty="0" smtClean="0"/>
              <a:t>- Муляжи «Насекомые», «Животные», «Динозавры».</a:t>
            </a:r>
          </a:p>
          <a:p>
            <a:pPr>
              <a:buFontTx/>
              <a:buChar char="-"/>
            </a:pPr>
            <a:r>
              <a:rPr lang="ru-RU" b="1" dirty="0" smtClean="0"/>
              <a:t>- Фетровый конструктор «Животные нашей полосы», «Животные севера», «Животные саванны», «Животные джунглей», «Обитателей океанов», «</a:t>
            </a:r>
            <a:r>
              <a:rPr lang="ru-RU" b="1" smtClean="0"/>
              <a:t>Динозавры».</a:t>
            </a:r>
            <a:endParaRPr lang="ru-RU" b="1" dirty="0" smtClean="0"/>
          </a:p>
          <a:p>
            <a:pPr>
              <a:buFontTx/>
              <a:buChar char="-"/>
            </a:pPr>
            <a:r>
              <a:rPr lang="ru-RU" b="1" dirty="0" smtClean="0"/>
              <a:t>- Литература «Животные», «Насекомые», «Динозавры», «Рыбы».</a:t>
            </a:r>
          </a:p>
          <a:p>
            <a:pPr>
              <a:buFontTx/>
              <a:buChar char="-"/>
            </a:pPr>
            <a:r>
              <a:rPr lang="ru-RU" b="1" dirty="0" smtClean="0"/>
              <a:t>- Дидактические игры.</a:t>
            </a:r>
          </a:p>
          <a:p>
            <a:pPr>
              <a:buFontTx/>
              <a:buChar char="-"/>
            </a:pPr>
            <a:r>
              <a:rPr lang="ru-RU" b="1" dirty="0" smtClean="0"/>
              <a:t>- Наглядные пособия «Птицы», «Грибы», «Времена года»</a:t>
            </a:r>
            <a:endParaRPr lang="ru-RU" b="1" dirty="0"/>
          </a:p>
        </p:txBody>
      </p:sp>
      <p:pic>
        <p:nvPicPr>
          <p:cNvPr id="4098" name="Picture 2" descr="C:\Users\Админ\Desktop\Новая папка\20191115_160448-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4104456" cy="3031288"/>
          </a:xfrm>
          <a:prstGeom prst="rect">
            <a:avLst/>
          </a:prstGeom>
          <a:noFill/>
        </p:spPr>
      </p:pic>
      <p:pic>
        <p:nvPicPr>
          <p:cNvPr id="4099" name="Picture 3" descr="C:\Users\Админ\Desktop\Новая папка\20191115_160504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221088"/>
            <a:ext cx="4968552" cy="238422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47664" y="476672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Уголок природы.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17565" y="3254685"/>
            <a:ext cx="6323032" cy="362302"/>
          </a:xfrm>
        </p:spPr>
        <p:txBody>
          <a:bodyPr>
            <a:normAutofit fontScale="90000"/>
          </a:bodyPr>
          <a:lstStyle/>
          <a:p>
            <a:pPr algn="ctr"/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444208" y="274320"/>
            <a:ext cx="2304256" cy="6583680"/>
          </a:xfrm>
        </p:spPr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-</a:t>
            </a:r>
            <a:r>
              <a:rPr lang="ru-RU" b="1" dirty="0" smtClean="0"/>
              <a:t>Микроскоп.</a:t>
            </a:r>
          </a:p>
          <a:p>
            <a:pPr>
              <a:buFontTx/>
              <a:buChar char="-"/>
            </a:pPr>
            <a:r>
              <a:rPr lang="ru-RU" b="1" dirty="0" smtClean="0"/>
              <a:t>- Весы.</a:t>
            </a:r>
          </a:p>
          <a:p>
            <a:pPr>
              <a:buFontTx/>
              <a:buChar char="-"/>
            </a:pPr>
            <a:r>
              <a:rPr lang="ru-RU" b="1" dirty="0" smtClean="0"/>
              <a:t>- Природный материал (морские камни, речной песок, чернозём, глина, ракушки, коралл, семена (овощей, фруктов, ягод), мох, шишки еловые и сосновые, семена для посадки.</a:t>
            </a:r>
          </a:p>
          <a:p>
            <a:pPr>
              <a:buFontTx/>
              <a:buChar char="-"/>
            </a:pPr>
            <a:r>
              <a:rPr lang="ru-RU" b="1" dirty="0" smtClean="0"/>
              <a:t>- Ёмкости для опытов, воронки, пробирки, </a:t>
            </a:r>
            <a:r>
              <a:rPr lang="ru-RU" b="1" dirty="0" err="1" smtClean="0"/>
              <a:t>коктельные</a:t>
            </a:r>
            <a:r>
              <a:rPr lang="ru-RU" b="1" dirty="0" smtClean="0"/>
              <a:t> трубочки, пинцет. </a:t>
            </a:r>
          </a:p>
          <a:p>
            <a:pPr>
              <a:buFontTx/>
              <a:buChar char="-"/>
            </a:pPr>
            <a:r>
              <a:rPr lang="ru-RU" b="1" dirty="0" smtClean="0"/>
              <a:t>- Песочные часы, будильник, макет солнечной системы.</a:t>
            </a:r>
          </a:p>
          <a:p>
            <a:pPr>
              <a:buFontTx/>
              <a:buChar char="-"/>
            </a:pPr>
            <a:r>
              <a:rPr lang="ru-RU" b="1" dirty="0" smtClean="0"/>
              <a:t>- Дневник для фиксации проведённых опытов.</a:t>
            </a:r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5122" name="Picture 2" descr="C:\Users\Админ\Desktop\Новая папка\20191115_16053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4774704" cy="2685771"/>
          </a:xfrm>
          <a:prstGeom prst="rect">
            <a:avLst/>
          </a:prstGeom>
          <a:noFill/>
        </p:spPr>
      </p:pic>
      <p:pic>
        <p:nvPicPr>
          <p:cNvPr id="5123" name="Picture 3" descr="C:\Users\Админ\Desktop\Новая папка\20191115_160627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005064"/>
            <a:ext cx="3672408" cy="261541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55576" y="548680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Уголок экспериментирования.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3569" y="3218681"/>
            <a:ext cx="6323032" cy="434310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72200" y="274320"/>
            <a:ext cx="2376264" cy="6395040"/>
          </a:xfrm>
        </p:spPr>
        <p:txBody>
          <a:bodyPr/>
          <a:lstStyle/>
          <a:p>
            <a:r>
              <a:rPr lang="ru-RU" dirty="0" smtClean="0"/>
              <a:t>- </a:t>
            </a:r>
            <a:r>
              <a:rPr lang="ru-RU" b="1" dirty="0" smtClean="0"/>
              <a:t>Конструкторы «Звёздочки», «Снежинки», «Механизмы», «Человечки»,.</a:t>
            </a:r>
          </a:p>
          <a:p>
            <a:pPr>
              <a:buFontTx/>
              <a:buChar char="-"/>
            </a:pPr>
            <a:r>
              <a:rPr lang="ru-RU" b="1" dirty="0" smtClean="0"/>
              <a:t>Логические игры «Логический куб», «Крестики – нолики», «Башня», «Шашки», «Льдинки».</a:t>
            </a:r>
          </a:p>
          <a:p>
            <a:pPr>
              <a:buFontTx/>
              <a:buChar char="-"/>
            </a:pPr>
            <a:r>
              <a:rPr lang="ru-RU" b="1" dirty="0" smtClean="0"/>
              <a:t>- Головоломка «Блинчик».</a:t>
            </a:r>
          </a:p>
          <a:p>
            <a:pPr>
              <a:buFontTx/>
              <a:buChar char="-"/>
            </a:pPr>
            <a:r>
              <a:rPr lang="ru-RU" b="1" dirty="0" smtClean="0"/>
              <a:t>Настольные игры  «Тетрис», лото «Геометрические фигуры», «Математическое домино», «Конструирование из счетных палочек», «</a:t>
            </a:r>
            <a:r>
              <a:rPr lang="ru-RU" b="1" dirty="0" err="1" smtClean="0"/>
              <a:t>Пазлы</a:t>
            </a:r>
            <a:r>
              <a:rPr lang="ru-RU" b="1" dirty="0" smtClean="0"/>
              <a:t>.</a:t>
            </a:r>
          </a:p>
          <a:p>
            <a:pPr>
              <a:buFontTx/>
              <a:buChar char="-"/>
            </a:pPr>
            <a:r>
              <a:rPr lang="ru-RU" b="1" i="1" dirty="0" smtClean="0"/>
              <a:t>Чашечки «Эмоции», зеркало.</a:t>
            </a:r>
          </a:p>
          <a:p>
            <a:pPr>
              <a:buFontTx/>
              <a:buChar char="-"/>
            </a:pPr>
            <a:r>
              <a:rPr lang="ru-RU" b="1" i="1" dirty="0" smtClean="0"/>
              <a:t>- Альбом «Эмоции детей.</a:t>
            </a:r>
          </a:p>
          <a:p>
            <a:pPr>
              <a:buFontTx/>
              <a:buChar char="-"/>
            </a:pPr>
            <a:r>
              <a:rPr lang="ru-RU" b="1" i="1" dirty="0" smtClean="0"/>
              <a:t>- Дидактические игры на тему «Эмоции».</a:t>
            </a:r>
            <a:endParaRPr lang="ru-RU" b="1" i="1" dirty="0"/>
          </a:p>
        </p:txBody>
      </p:sp>
      <p:pic>
        <p:nvPicPr>
          <p:cNvPr id="6146" name="Picture 2" descr="C:\Users\Админ\Desktop\Новая папка\20191115_161918-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91050"/>
            <a:ext cx="5885922" cy="34393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91680" y="836712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Уголок развивающих игр.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17565" y="3254685"/>
            <a:ext cx="6323032" cy="362302"/>
          </a:xfrm>
        </p:spPr>
        <p:txBody>
          <a:bodyPr>
            <a:normAutofit fontScale="90000"/>
          </a:bodyPr>
          <a:lstStyle/>
          <a:p>
            <a:pPr algn="ctr"/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72200" y="274320"/>
            <a:ext cx="2592288" cy="6583680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ru-RU" sz="1400" dirty="0" smtClean="0"/>
              <a:t>-</a:t>
            </a:r>
            <a:r>
              <a:rPr lang="ru-RU" sz="1400" b="1" dirty="0" smtClean="0"/>
              <a:t>Музыкальные инструменты (Бубны, барабан, маракасы, барабанчик, треугольник, металлофон, трубы, дудочка, флейта).</a:t>
            </a:r>
          </a:p>
          <a:p>
            <a:pPr>
              <a:buFontTx/>
              <a:buChar char="-"/>
            </a:pPr>
            <a:r>
              <a:rPr lang="ru-RU" sz="1400" b="1" dirty="0" smtClean="0"/>
              <a:t>-</a:t>
            </a:r>
            <a:r>
              <a:rPr lang="ru-RU" sz="1400" b="1" dirty="0" err="1" smtClean="0"/>
              <a:t>Неозвученные</a:t>
            </a:r>
            <a:r>
              <a:rPr lang="ru-RU" sz="1400" b="1" dirty="0" smtClean="0"/>
              <a:t> инструменты (рояль, гармошка, скрипка, балалайка.</a:t>
            </a:r>
          </a:p>
          <a:p>
            <a:pPr>
              <a:buFontTx/>
              <a:buChar char="-"/>
            </a:pPr>
            <a:r>
              <a:rPr lang="ru-RU" sz="1400" b="1" dirty="0" smtClean="0"/>
              <a:t>- Портреты композиторов.</a:t>
            </a:r>
          </a:p>
          <a:p>
            <a:pPr>
              <a:buFontTx/>
              <a:buChar char="-"/>
            </a:pPr>
            <a:r>
              <a:rPr lang="ru-RU" sz="1400" b="1" dirty="0" smtClean="0"/>
              <a:t>- Дидактические пособия.</a:t>
            </a:r>
          </a:p>
          <a:p>
            <a:pPr>
              <a:buFontTx/>
              <a:buChar char="-"/>
            </a:pPr>
            <a:r>
              <a:rPr lang="ru-RU" sz="1400" b="1" i="1" dirty="0" smtClean="0"/>
              <a:t>- </a:t>
            </a:r>
            <a:r>
              <a:rPr lang="ru-RU" sz="1400" b="1" dirty="0" smtClean="0"/>
              <a:t>- Фетровый настольный театр, </a:t>
            </a:r>
            <a:r>
              <a:rPr lang="ru-RU" sz="1400" b="1" dirty="0" err="1" smtClean="0"/>
              <a:t>фланелеграф</a:t>
            </a:r>
            <a:r>
              <a:rPr lang="ru-RU" sz="1400" b="1" dirty="0" smtClean="0"/>
              <a:t>.</a:t>
            </a:r>
          </a:p>
          <a:p>
            <a:pPr>
              <a:buFontTx/>
              <a:buChar char="-"/>
            </a:pPr>
            <a:r>
              <a:rPr lang="ru-RU" sz="1400" b="1" dirty="0" smtClean="0"/>
              <a:t>- Театр «Рукавичка».</a:t>
            </a:r>
          </a:p>
          <a:p>
            <a:pPr>
              <a:buFontTx/>
              <a:buChar char="-"/>
            </a:pPr>
            <a:r>
              <a:rPr lang="ru-RU" sz="1400" b="1" dirty="0" smtClean="0"/>
              <a:t>- Пальчиковый театр.</a:t>
            </a:r>
          </a:p>
          <a:p>
            <a:pPr>
              <a:buFontTx/>
              <a:buChar char="-"/>
            </a:pPr>
            <a:r>
              <a:rPr lang="ru-RU" sz="1400" b="1" dirty="0" smtClean="0"/>
              <a:t>- Маски.</a:t>
            </a:r>
          </a:p>
          <a:p>
            <a:pPr>
              <a:buFontTx/>
              <a:buChar char="-"/>
            </a:pPr>
            <a:r>
              <a:rPr lang="ru-RU" sz="1400" b="1" dirty="0" smtClean="0"/>
              <a:t>- Теневой театр.</a:t>
            </a:r>
          </a:p>
          <a:p>
            <a:pPr>
              <a:buFontTx/>
              <a:buChar char="-"/>
            </a:pPr>
            <a:r>
              <a:rPr lang="ru-RU" sz="1400" b="1" dirty="0" smtClean="0"/>
              <a:t>- Дидактические игры по развитию речи.</a:t>
            </a:r>
            <a:endParaRPr lang="ru-RU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48680"/>
            <a:ext cx="6084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Музыкально - театральный уголок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C:\Users\Админ\Desktop\Новая папка\20191122_170726-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5328592" cy="5453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444208" y="274320"/>
            <a:ext cx="2160240" cy="6323032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ru-RU" b="1" dirty="0" smtClean="0"/>
              <a:t>Портреты писателей.</a:t>
            </a:r>
          </a:p>
          <a:p>
            <a:pPr>
              <a:buFontTx/>
              <a:buChar char="-"/>
            </a:pPr>
            <a:r>
              <a:rPr lang="ru-RU" b="1" dirty="0" smtClean="0"/>
              <a:t>- Детская литература.</a:t>
            </a:r>
          </a:p>
          <a:p>
            <a:pPr>
              <a:buFontTx/>
              <a:buChar char="-"/>
            </a:pPr>
            <a:r>
              <a:rPr lang="ru-RU" b="1" dirty="0" smtClean="0"/>
              <a:t>- Игровой материал к  игре «Библиотека».</a:t>
            </a:r>
          </a:p>
          <a:p>
            <a:pPr>
              <a:buFontTx/>
              <a:buChar char="-"/>
            </a:pPr>
            <a:r>
              <a:rPr lang="ru-RU" b="1" dirty="0" smtClean="0"/>
              <a:t>Портрет президента РФ.</a:t>
            </a:r>
          </a:p>
          <a:p>
            <a:pPr>
              <a:buFontTx/>
              <a:buChar char="-"/>
            </a:pPr>
            <a:r>
              <a:rPr lang="ru-RU" b="1" dirty="0" smtClean="0"/>
              <a:t>- Флаг РФ</a:t>
            </a:r>
          </a:p>
          <a:p>
            <a:pPr>
              <a:buFontTx/>
              <a:buChar char="-"/>
            </a:pPr>
            <a:r>
              <a:rPr lang="ru-RU" b="1" dirty="0" smtClean="0"/>
              <a:t>- Макет Дворца Культуры Химиков.</a:t>
            </a:r>
          </a:p>
          <a:p>
            <a:pPr>
              <a:buFontTx/>
              <a:buChar char="-"/>
            </a:pPr>
            <a:r>
              <a:rPr lang="ru-RU" b="1" dirty="0" smtClean="0"/>
              <a:t>-Макет  русской избы с мебелью и куклами.</a:t>
            </a:r>
          </a:p>
          <a:p>
            <a:pPr>
              <a:buFontTx/>
              <a:buChar char="-"/>
            </a:pPr>
            <a:r>
              <a:rPr lang="ru-RU" b="1" dirty="0" smtClean="0"/>
              <a:t>- Кукла с национальными костюмами (русский, украинский, татарский, цыганский).</a:t>
            </a:r>
          </a:p>
          <a:p>
            <a:pPr>
              <a:buFontTx/>
              <a:buChar char="-"/>
            </a:pPr>
            <a:r>
              <a:rPr lang="ru-RU" b="1" dirty="0" smtClean="0"/>
              <a:t>- Макет «Детский сад 132».</a:t>
            </a:r>
          </a:p>
          <a:p>
            <a:pPr>
              <a:buFontTx/>
              <a:buChar char="-"/>
            </a:pPr>
            <a:r>
              <a:rPr lang="ru-RU" b="1" dirty="0" smtClean="0"/>
              <a:t>- Открытки «Дзержинск».</a:t>
            </a:r>
          </a:p>
          <a:p>
            <a:pPr>
              <a:buFontTx/>
              <a:buChar char="-"/>
            </a:pPr>
            <a:r>
              <a:rPr lang="ru-RU" b="1" dirty="0" smtClean="0"/>
              <a:t>- Серия журналов «Наша страна» с фигурками.</a:t>
            </a:r>
          </a:p>
          <a:p>
            <a:pPr>
              <a:buFontTx/>
              <a:buChar char="-"/>
            </a:pPr>
            <a:r>
              <a:rPr lang="ru-RU" b="1" dirty="0" smtClean="0"/>
              <a:t>- Настольные дидактические игры.</a:t>
            </a:r>
          </a:p>
          <a:p>
            <a:pPr>
              <a:buFontTx/>
              <a:buChar char="-"/>
            </a:pPr>
            <a:endParaRPr lang="ru-RU" b="1" i="1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404664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У</a:t>
            </a:r>
            <a:r>
              <a:rPr lang="ru-RU" sz="2000" b="1" dirty="0" smtClean="0"/>
              <a:t>голок</a:t>
            </a:r>
            <a:r>
              <a:rPr lang="ru-RU" sz="2000" b="1" dirty="0" smtClean="0"/>
              <a:t> по ознакомлению с социальном миром</a:t>
            </a:r>
            <a:endParaRPr lang="ru-RU" sz="2000" b="1" dirty="0"/>
          </a:p>
        </p:txBody>
      </p:sp>
      <p:pic>
        <p:nvPicPr>
          <p:cNvPr id="7" name="Picture 2" descr="C:\Users\Админ\Desktop\Новая папка\20191115_161854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5295488" cy="3528392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95536" y="5733256"/>
            <a:ext cx="5620072" cy="56239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3569" y="3218681"/>
            <a:ext cx="6251024" cy="362302"/>
          </a:xfrm>
        </p:spPr>
        <p:txBody>
          <a:bodyPr>
            <a:normAutofit fontScale="90000"/>
          </a:bodyPr>
          <a:lstStyle/>
          <a:p>
            <a:pPr algn="ctr"/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444208" y="274320"/>
            <a:ext cx="2376264" cy="6395040"/>
          </a:xfrm>
        </p:spPr>
        <p:txBody>
          <a:bodyPr/>
          <a:lstStyle/>
          <a:p>
            <a:r>
              <a:rPr lang="ru-RU" b="1" dirty="0" smtClean="0"/>
              <a:t>Наборы (бумага для рисования, цветная бумага, цветные карандаши, фломастеры, восковые мелки, гуашь, краски акварельные, пластилин, ножницы, кисти, цветные мелки).</a:t>
            </a:r>
          </a:p>
          <a:p>
            <a:pPr>
              <a:buFontTx/>
              <a:buChar char="-"/>
            </a:pPr>
            <a:r>
              <a:rPr lang="ru-RU" b="1" dirty="0" smtClean="0"/>
              <a:t>-Печати, формочки для пластилина, трафареты, палитра, раскраски., магнитная доска.</a:t>
            </a:r>
          </a:p>
          <a:p>
            <a:pPr>
              <a:buFontTx/>
              <a:buChar char="-"/>
            </a:pPr>
            <a:r>
              <a:rPr lang="ru-RU" b="1" dirty="0" smtClean="0"/>
              <a:t>-Тумба для рисования песком с образцами рисунков.</a:t>
            </a:r>
          </a:p>
          <a:p>
            <a:pPr>
              <a:buFontTx/>
              <a:buChar char="-"/>
            </a:pPr>
            <a:r>
              <a:rPr lang="ru-RU" b="1" dirty="0" smtClean="0"/>
              <a:t>-Короб  с кинетическим песком, формочками.</a:t>
            </a:r>
          </a:p>
          <a:p>
            <a:pPr>
              <a:buFontTx/>
              <a:buChar char="-"/>
            </a:pPr>
            <a:r>
              <a:rPr lang="ru-RU" b="1" dirty="0" smtClean="0"/>
              <a:t>Альбомы «Дымковская роспись», «Виды росписей.</a:t>
            </a:r>
          </a:p>
          <a:p>
            <a:pPr>
              <a:buFontTx/>
              <a:buChar char="-"/>
            </a:pPr>
            <a:r>
              <a:rPr lang="ru-RU" b="1" dirty="0" smtClean="0"/>
              <a:t>- </a:t>
            </a:r>
            <a:r>
              <a:rPr lang="ru-RU" b="1" dirty="0" err="1" smtClean="0"/>
              <a:t>Пазл</a:t>
            </a:r>
            <a:r>
              <a:rPr lang="ru-RU" b="1" dirty="0" smtClean="0"/>
              <a:t> «Виды росписей».</a:t>
            </a:r>
          </a:p>
          <a:p>
            <a:pPr>
              <a:buFontTx/>
              <a:buChar char="-"/>
            </a:pPr>
            <a:r>
              <a:rPr lang="ru-RU" b="1" dirty="0" smtClean="0"/>
              <a:t>-Альбом  «Рисуем вместе».</a:t>
            </a:r>
            <a:endParaRPr lang="ru-RU" b="1" dirty="0"/>
          </a:p>
        </p:txBody>
      </p:sp>
      <p:pic>
        <p:nvPicPr>
          <p:cNvPr id="8194" name="Picture 2" descr="C:\Users\Админ\Desktop\Новая папка\20191118_165913-1-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53447"/>
            <a:ext cx="5638800" cy="497015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332656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Уголок изобразительной деятельности.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172</TotalTime>
  <Words>971</Words>
  <Application>Microsoft Office PowerPoint</Application>
  <PresentationFormat>Экран (4:3)</PresentationFormat>
  <Paragraphs>101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Муниципальное бюджетное  дошкольное                                     образовательное учреждение                                                                                                            «Детский сад №132»                                                                       Презентация развивающей          предметно – пространственной среды                                        подготовительная к школе группа «РАДУГА».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развивающей  предметно – пространственной среды  подготовительной к школе группы «РАДУГА».  МБДОУ «Детский сад №132».</dc:title>
  <dc:creator>Админ</dc:creator>
  <cp:lastModifiedBy>Ирина</cp:lastModifiedBy>
  <cp:revision>22</cp:revision>
  <dcterms:created xsi:type="dcterms:W3CDTF">2019-11-18T15:56:10Z</dcterms:created>
  <dcterms:modified xsi:type="dcterms:W3CDTF">2020-02-03T06:40:13Z</dcterms:modified>
</cp:coreProperties>
</file>