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56" r:id="rId4"/>
    <p:sldId id="267" r:id="rId5"/>
    <p:sldId id="268" r:id="rId6"/>
    <p:sldId id="269" r:id="rId7"/>
    <p:sldId id="264" r:id="rId8"/>
    <p:sldId id="262" r:id="rId9"/>
    <p:sldId id="263" r:id="rId10"/>
    <p:sldId id="265" r:id="rId11"/>
    <p:sldId id="266" r:id="rId12"/>
    <p:sldId id="258" r:id="rId13"/>
    <p:sldId id="273" r:id="rId14"/>
    <p:sldId id="259" r:id="rId15"/>
    <p:sldId id="261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70694" cy="24288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Презентация развивающей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предметно-пространственной среды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подготовительной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к школе группы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«Колокольчики»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МБДОУ «Детский сад №132»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аттестация 2020\фото среда группы\20191127_071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5357850" cy="3607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500x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881560"/>
            <a:ext cx="5929322" cy="19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716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25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МУЗЫКАЛЬНО-ТЕАТРАЛЬНЫЙ УГОЛОК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2427734" cy="5112568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Детские музыкальные инструменты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Музыкально-дидактические игры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smtClean="0">
                <a:solidFill>
                  <a:srgbClr val="660066"/>
                </a:solidFill>
              </a:rPr>
              <a:t>Магнитофон</a:t>
            </a: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Диски с песнями, инструментальной музыкой, сказками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Иллюстрации к программным песням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Настольный кукольный театр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Пальчиковый театр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Теневой театр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Фланелеграф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Шапочки сказочных героев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Маски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Иллюстрации по сказкам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66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736"/>
            <a:ext cx="2929558" cy="3906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1500174"/>
            <a:ext cx="2893239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500x5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5334001"/>
            <a:ext cx="4572000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777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10081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Уголок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сюжетно – ролевых, режиссёрских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игр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05" y="1730673"/>
            <a:ext cx="3566607" cy="493868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Домик для Барби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Деревянный домик для кукол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Мебель для </a:t>
            </a:r>
            <a:r>
              <a:rPr lang="ru-RU" sz="1600" dirty="0" smtClean="0">
                <a:solidFill>
                  <a:srgbClr val="660066"/>
                </a:solidFill>
              </a:rPr>
              <a:t> кукол</a:t>
            </a: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Куклы разного размера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Одежда для кукол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Ширма напольная</a:t>
            </a:r>
            <a:endParaRPr lang="ru-RU" sz="1600" dirty="0">
              <a:solidFill>
                <a:srgbClr val="66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786190"/>
            <a:ext cx="3810026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1285860"/>
            <a:ext cx="3202982" cy="2402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4000504"/>
            <a:ext cx="3305996" cy="2479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YMJMI5R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2928934"/>
            <a:ext cx="1285860" cy="1285860"/>
          </a:xfrm>
          <a:prstGeom prst="rect">
            <a:avLst/>
          </a:prstGeom>
        </p:spPr>
      </p:pic>
      <p:pic>
        <p:nvPicPr>
          <p:cNvPr id="11" name="Рисунок 10" descr="iYMJMI5R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858140" y="5572140"/>
            <a:ext cx="1285860" cy="12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264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84976" cy="1168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Уголок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сюжетно – ролевых, режиссерских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игр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1" y="1730673"/>
            <a:ext cx="5616625" cy="2346399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660066"/>
                </a:solidFill>
              </a:rPr>
              <a:t>Набор военной техники мелкого размера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660066"/>
                </a:solidFill>
              </a:rPr>
              <a:t>Набор мелких солдатиков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660066"/>
                </a:solidFill>
              </a:rPr>
              <a:t>Автомобили </a:t>
            </a:r>
            <a:r>
              <a:rPr lang="ru-RU" sz="2100" dirty="0" smtClean="0">
                <a:solidFill>
                  <a:srgbClr val="660066"/>
                </a:solidFill>
              </a:rPr>
              <a:t>небольшого размера </a:t>
            </a:r>
            <a:endParaRPr lang="ru-RU" sz="21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660066"/>
                </a:solidFill>
              </a:rPr>
              <a:t>Самолеты, вертолёты, корабли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660066"/>
                </a:solidFill>
              </a:rPr>
              <a:t>Парковки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660066"/>
                </a:solidFill>
              </a:rPr>
              <a:t>Макет улицы с транспортом, домами, дорожными знаками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66006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1744"/>
            <a:ext cx="4310093" cy="3232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79513" y="3861048"/>
            <a:ext cx="216024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Конструкторы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Мягкие модули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Фигурки людей и животных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Деревянная и пластмассовая дороги с набором машинок и дорожных знаков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ru-RU" sz="1600" dirty="0">
              <a:solidFill>
                <a:srgbClr val="660066"/>
              </a:solidFill>
            </a:endParaRPr>
          </a:p>
        </p:txBody>
      </p:sp>
      <p:pic>
        <p:nvPicPr>
          <p:cNvPr id="8" name="Рисунок 7" descr="1500x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5214936"/>
            <a:ext cx="4929190" cy="164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0014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84976" cy="10252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Уголок безопасности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3643338" cy="5127351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Макет улицы с транспортом, домами, дорожными знаками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Дидактические игры: «Дорожные знаки», «Безопасность дома», «Безопасность на природе», Правила дорожного движения», «Опасные предметы», Опасные ситуации», «Что такое хорошо, что такое плохо»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Набор карточек «Знаки дорожного движения»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Карточки «Советы светофора», «Пожарная безопасность»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66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1285860"/>
            <a:ext cx="3233322" cy="5295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79513" y="3861048"/>
            <a:ext cx="216024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endParaRPr lang="ru-RU" sz="1600" dirty="0">
              <a:solidFill>
                <a:srgbClr val="660066"/>
              </a:solidFill>
            </a:endParaRPr>
          </a:p>
        </p:txBody>
      </p:sp>
      <p:pic>
        <p:nvPicPr>
          <p:cNvPr id="8" name="Рисунок 7" descr="iYMJMI5R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4857760"/>
            <a:ext cx="2000240" cy="2000240"/>
          </a:xfrm>
          <a:prstGeom prst="rect">
            <a:avLst/>
          </a:prstGeom>
        </p:spPr>
      </p:pic>
      <p:pic>
        <p:nvPicPr>
          <p:cNvPr id="9" name="Рисунок 8" descr="iYMJMI5R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643834" y="857232"/>
            <a:ext cx="1500166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0014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84976" cy="1168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УГОЛОК РАЗВИВАЮЩИХ ИГР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2952328" cy="475252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Дидактические игры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Развивающие игры на внимание, память, мышление, воображение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Конструкторы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Шашки, шахматы, </a:t>
            </a:r>
            <a:r>
              <a:rPr lang="ru-RU" sz="1600" dirty="0" err="1" smtClean="0">
                <a:solidFill>
                  <a:srgbClr val="660066"/>
                </a:solidFill>
              </a:rPr>
              <a:t>ходилки</a:t>
            </a: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Головоломки-лабиринты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66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1714488"/>
            <a:ext cx="5619790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500x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67301"/>
            <a:ext cx="5072098" cy="16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930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84976" cy="1168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УГОЛОК УЕДИНЕНИЯ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2952328" cy="475252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Ширма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Телефон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Подушки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Альбом «Эмоции»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Кубики с картинками «Эмоций»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Дидактические игры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Уголок настроения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Оборудование для рисования </a:t>
            </a:r>
            <a:r>
              <a:rPr lang="ru-RU" sz="1600" dirty="0" smtClean="0">
                <a:solidFill>
                  <a:srgbClr val="660066"/>
                </a:solidFill>
              </a:rPr>
              <a:t>песком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Семейный альбом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66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1571612"/>
            <a:ext cx="5810290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500x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95873"/>
            <a:ext cx="5286380" cy="17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061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84976" cy="1025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УГОЛОК ДЕЖУРСТВА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2952328" cy="475252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Фартуки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Щёточки совочками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Индивидуальные салфетки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Салфетницы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Уголок дежурства </a:t>
            </a:r>
            <a:r>
              <a:rPr lang="ru-RU" sz="1600" smtClean="0">
                <a:solidFill>
                  <a:srgbClr val="660066"/>
                </a:solidFill>
              </a:rPr>
              <a:t>с кармашками</a:t>
            </a: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660066"/>
              </a:solidFill>
            </a:endParaRPr>
          </a:p>
          <a:p>
            <a:pPr algn="l"/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66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4422"/>
            <a:ext cx="4000528" cy="5334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500x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72061"/>
            <a:ext cx="5357818" cy="17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1674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84976" cy="10966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РАЗДЕВАЛЬНАЯ КОМНАТА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14488"/>
            <a:ext cx="3820984" cy="495487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</a:rPr>
              <a:t>Шкафы детские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</a:rPr>
              <a:t>Информационный стенд для родителей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</a:rPr>
              <a:t>Папка специалистов ДОУ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</a:rPr>
              <a:t>(музыкального руководителя, инструктора по физической культуре, педагога-психолога)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660066"/>
                </a:solidFill>
              </a:rPr>
              <a:t>Стенд для детских </a:t>
            </a:r>
            <a:r>
              <a:rPr lang="ru-RU" sz="1800" dirty="0" smtClean="0">
                <a:solidFill>
                  <a:srgbClr val="660066"/>
                </a:solidFill>
              </a:rPr>
              <a:t> изобразительных работ «Чудесный </a:t>
            </a:r>
            <a:r>
              <a:rPr lang="ru-RU" sz="1800" dirty="0" smtClean="0">
                <a:solidFill>
                  <a:srgbClr val="660066"/>
                </a:solidFill>
              </a:rPr>
              <a:t>мир творчества»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66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4143380"/>
            <a:ext cx="3275856" cy="2456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428736"/>
            <a:ext cx="3240103" cy="2430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500x5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61"/>
            <a:ext cx="5357818" cy="17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716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7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Интерактивная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панель 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1643050"/>
            <a:ext cx="6303433" cy="4727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YMJMI5R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357694"/>
            <a:ext cx="2071702" cy="2071702"/>
          </a:xfrm>
          <a:prstGeom prst="rect">
            <a:avLst/>
          </a:prstGeom>
        </p:spPr>
      </p:pic>
      <p:pic>
        <p:nvPicPr>
          <p:cNvPr id="6" name="Рисунок 5" descr="iYMJMI5R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29454" y="1071546"/>
            <a:ext cx="1714512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704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32657"/>
            <a:ext cx="8570694" cy="11675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КНИЖНЫЙ УГОЛОК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642" y="1484784"/>
            <a:ext cx="3371246" cy="518457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Детские </a:t>
            </a:r>
            <a:r>
              <a:rPr lang="ru-RU" sz="1600" dirty="0" smtClean="0">
                <a:solidFill>
                  <a:srgbClr val="660066"/>
                </a:solidFill>
              </a:rPr>
              <a:t>художественные книги</a:t>
            </a: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Книжки-самоделки с произведениями фольклора малых форм, «Домашние животные и птицы», «Детство-счастливая пора», «Загадки», «Зимние забавы», «Пришла весна»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Тематические альбомы, иллюстрации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Подборка стихов по темам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Детские журналы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Портреты писателей и поэтов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Дидактические игры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Книжки-раскраски по художественным произведениям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66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1714488"/>
            <a:ext cx="5244075" cy="3933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500x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5238749"/>
            <a:ext cx="4857752" cy="16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354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13115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УГОЛОК ИЗОБРАЗИТЕЛЬНОЙ ДЕЯТЕЛЬНОСТИ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93" y="1658664"/>
            <a:ext cx="3092963" cy="501069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Краски акварельные, гуашь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Цветные карандаши, восковые мелки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Пластилин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Клеёночки для лепки, аппликации, поролон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Цветная и белая бумага, цветной и белый картон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Трафареты, шаблоны для рисования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Ножницы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Палитра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Альбомы по видам росписи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Раскраски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Мольберт двухсторонний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Дидактические игры </a:t>
            </a:r>
            <a:r>
              <a:rPr lang="ru-RU" sz="1600" dirty="0" smtClean="0">
                <a:solidFill>
                  <a:srgbClr val="660066"/>
                </a:solidFill>
              </a:rPr>
              <a:t> </a:t>
            </a: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66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1785926"/>
            <a:ext cx="5436096" cy="4077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500x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5453063"/>
            <a:ext cx="4214810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978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84976" cy="10252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УГОЛОК ЭКСПЕРИМЕНТИРОВАНИЯ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2952328" cy="4752528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Картотека опытов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Схемы опытов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 Природный и бросовый </a:t>
            </a:r>
            <a:r>
              <a:rPr lang="ru-RU" sz="1600" dirty="0" smtClean="0">
                <a:solidFill>
                  <a:srgbClr val="660066"/>
                </a:solidFill>
              </a:rPr>
              <a:t>материал (песок, вода, ракушки, камни, шишки, пробки и другой природный материал)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Предметы</a:t>
            </a:r>
            <a:r>
              <a:rPr lang="ru-RU" sz="1600" dirty="0" smtClean="0">
                <a:solidFill>
                  <a:srgbClr val="660066"/>
                </a:solidFill>
              </a:rPr>
              <a:t> </a:t>
            </a:r>
            <a:r>
              <a:rPr lang="ru-RU" sz="1600" dirty="0" smtClean="0">
                <a:solidFill>
                  <a:srgbClr val="660066"/>
                </a:solidFill>
              </a:rPr>
              <a:t>для </a:t>
            </a:r>
            <a:r>
              <a:rPr lang="ru-RU" sz="1600" dirty="0" smtClean="0">
                <a:solidFill>
                  <a:srgbClr val="660066"/>
                </a:solidFill>
              </a:rPr>
              <a:t>опытов </a:t>
            </a:r>
            <a:r>
              <a:rPr lang="ru-RU" sz="1600" dirty="0" smtClean="0">
                <a:solidFill>
                  <a:srgbClr val="660066"/>
                </a:solidFill>
              </a:rPr>
              <a:t>с водой и песком, для просеивания и переливания (сито, формочки, воронки, мерные ложки, стаканчики, колбочки и т.д.)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Микроскоп, лупы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Весы детские с набором гирь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Энциклопедия  опытов и экспериментов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66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1500174"/>
            <a:ext cx="2084850" cy="1563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0" y="3286124"/>
            <a:ext cx="2084850" cy="1563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0" y="5072074"/>
            <a:ext cx="2099202" cy="1574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736"/>
            <a:ext cx="2856460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YMJMI5R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72388" y="5286388"/>
            <a:ext cx="1571612" cy="15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444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8775"/>
            <a:ext cx="7772400" cy="9842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УГОЛОК ПРИРОДЫ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93912"/>
            <a:ext cx="4180928" cy="5159424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Комнатные растения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Инвентарь по уходу за растениями (лейки, пульверизаторы, палочки для рыхления, тряпочки для протирания листьев, кисточки, щеточки).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Фартуки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Календарь природы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Календарь погоды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Природный материал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Гербарии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Наборы фигурок животных леса, Африки, Арктики, морских обитателей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Макеты: </a:t>
            </a:r>
            <a:r>
              <a:rPr lang="ru-RU" sz="1600" dirty="0" smtClean="0">
                <a:solidFill>
                  <a:srgbClr val="660066"/>
                </a:solidFill>
              </a:rPr>
              <a:t>«Лес средней полосы Росси», «Африка», «Мир насекомых».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Лэпбуки «Весна –красна», «Зимушка-зима», «Птицы-наши друзья»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Энциклопедия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Развивающие экологические игры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Дидактические игры</a:t>
            </a:r>
            <a:endParaRPr lang="ru-RU" sz="1600" dirty="0">
              <a:solidFill>
                <a:srgbClr val="66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4143380"/>
            <a:ext cx="3286148" cy="2369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1410876"/>
            <a:ext cx="3286148" cy="2464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YMJMI5R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88" y="5214950"/>
            <a:ext cx="1643050" cy="1643050"/>
          </a:xfrm>
          <a:prstGeom prst="rect">
            <a:avLst/>
          </a:prstGeom>
        </p:spPr>
      </p:pic>
      <p:pic>
        <p:nvPicPr>
          <p:cNvPr id="9" name="Рисунок 8" descr="iYMJMI5R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858108" y="500042"/>
            <a:ext cx="1285892" cy="128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947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16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ФИЗКУЛЬТУРНЫЙ УГОЛОК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3672408" cy="5328592"/>
          </a:xfrm>
        </p:spPr>
        <p:txBody>
          <a:bodyPr>
            <a:normAutofit fontScale="40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660066"/>
                </a:solidFill>
              </a:rPr>
              <a:t>Мячи разных размеров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660066"/>
                </a:solidFill>
              </a:rPr>
              <a:t>Комплект разноцветных кеглей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660066"/>
                </a:solidFill>
              </a:rPr>
              <a:t>Кольцеброс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660066"/>
                </a:solidFill>
              </a:rPr>
              <a:t>Ленты разноцветные, флажки, султанчики, следы и ладошки из линолеума, коврики массажные, кубики, набивные мешочки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660066"/>
                </a:solidFill>
              </a:rPr>
              <a:t>Картотека подвижных игр, физкультминуток, считалок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660066"/>
                </a:solidFill>
              </a:rPr>
              <a:t>Обручи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660066"/>
                </a:solidFill>
              </a:rPr>
              <a:t>Мат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660066"/>
                </a:solidFill>
              </a:rPr>
              <a:t>Гимнастические палки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660066"/>
                </a:solidFill>
              </a:rPr>
              <a:t>Гантели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660066"/>
                </a:solidFill>
              </a:rPr>
              <a:t>Ростомер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660066"/>
                </a:solidFill>
              </a:rPr>
              <a:t>Лэпбук «Спорт»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660066"/>
                </a:solidFill>
              </a:rPr>
              <a:t>Настольная игра –футбол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660066"/>
                </a:solidFill>
              </a:rPr>
              <a:t>Скакалки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660066"/>
                </a:solidFill>
              </a:rPr>
              <a:t>Тренажеры для рук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660066"/>
                </a:solidFill>
              </a:rPr>
              <a:t>Конусы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660066"/>
                </a:solidFill>
              </a:rPr>
              <a:t>Дуги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34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660066"/>
              </a:solidFill>
            </a:endParaRPr>
          </a:p>
          <a:p>
            <a:pPr algn="l"/>
            <a:r>
              <a:rPr lang="ru-RU" sz="1600" dirty="0" smtClean="0">
                <a:solidFill>
                  <a:srgbClr val="660066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66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1785926"/>
            <a:ext cx="5143536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500x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5238749"/>
            <a:ext cx="4857752" cy="16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264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10263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Уголок нравственно-патриотического воспитания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586656"/>
            <a:ext cx="3456384" cy="5082703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Портрет президента </a:t>
            </a:r>
            <a:r>
              <a:rPr lang="ru-RU" sz="1600" dirty="0" smtClean="0">
                <a:solidFill>
                  <a:srgbClr val="660066"/>
                </a:solidFill>
              </a:rPr>
              <a:t>РФ</a:t>
            </a: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Флаг </a:t>
            </a:r>
            <a:r>
              <a:rPr lang="ru-RU" sz="1600" dirty="0" smtClean="0">
                <a:solidFill>
                  <a:srgbClr val="660066"/>
                </a:solidFill>
              </a:rPr>
              <a:t>РФ</a:t>
            </a: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Макет ДКХ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Макет Собор </a:t>
            </a:r>
            <a:r>
              <a:rPr lang="ru-RU" sz="1600" dirty="0" smtClean="0">
                <a:solidFill>
                  <a:srgbClr val="660066"/>
                </a:solidFill>
              </a:rPr>
              <a:t> </a:t>
            </a:r>
            <a:endParaRPr lang="ru-RU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Дидактические игры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Альбом «Наш город»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Книга «Город Дзержинск», фотографии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Доска с магнитами городов России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Альбомы: «Наш город», «Москва-столица России, «Нижний Новгород» и др.</a:t>
            </a:r>
            <a:endParaRPr lang="en-US" sz="1600" dirty="0" smtClean="0">
              <a:solidFill>
                <a:srgbClr val="6600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66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1500174"/>
            <a:ext cx="5238786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500x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5238738"/>
            <a:ext cx="4857784" cy="161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855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618</Words>
  <Application>Microsoft Office PowerPoint</Application>
  <PresentationFormat>Экран (4:3)</PresentationFormat>
  <Paragraphs>147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развивающей предметно-пространственной среды подготовительной к школе группы «Колокольчики» МБДОУ «Детский сад №132»</vt:lpstr>
      <vt:lpstr>РАЗДЕВАЛЬНАЯ КОМНАТА</vt:lpstr>
      <vt:lpstr>Интерактивная панель </vt:lpstr>
      <vt:lpstr>КНИЖНЫЙ УГОЛОК</vt:lpstr>
      <vt:lpstr>УГОЛОК ИЗОБРАЗИТЕЛЬНОЙ ДЕЯТЕЛЬНОСТИ</vt:lpstr>
      <vt:lpstr>УГОЛОК ЭКСПЕРИМЕНТИРОВАНИЯ</vt:lpstr>
      <vt:lpstr>УГОЛОК ПРИРОДЫ</vt:lpstr>
      <vt:lpstr>ФИЗКУЛЬТУРНЫЙ УГОЛОК</vt:lpstr>
      <vt:lpstr>Уголок нравственно-патриотического воспитания</vt:lpstr>
      <vt:lpstr>МУЗЫКАЛЬНО-ТЕАТРАЛЬНЫЙ УГОЛОК</vt:lpstr>
      <vt:lpstr>Уголок сюжетно – ролевых, режиссёрских игр</vt:lpstr>
      <vt:lpstr>Уголок сюжетно – ролевых, режиссерских игр</vt:lpstr>
      <vt:lpstr>Уголок безопасности  </vt:lpstr>
      <vt:lpstr>УГОЛОК РАЗВИВАЮЩИХ ИГР</vt:lpstr>
      <vt:lpstr>УГОЛОК УЕДИНЕНИЯ</vt:lpstr>
      <vt:lpstr>УГОЛОК ДЕЖУРСТВА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группы</dc:title>
  <dc:subject>Презентация группы</dc:subject>
  <dc:creator>Широкова Е.В.</dc:creator>
  <cp:lastModifiedBy>Пользователь Windows</cp:lastModifiedBy>
  <cp:revision>39</cp:revision>
  <dcterms:created xsi:type="dcterms:W3CDTF">2013-01-28T19:28:30Z</dcterms:created>
  <dcterms:modified xsi:type="dcterms:W3CDTF">2020-02-02T11:29:04Z</dcterms:modified>
</cp:coreProperties>
</file>